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76" r:id="rId6"/>
    <p:sldMasterId id="2147483699" r:id="rId7"/>
  </p:sldMasterIdLst>
  <p:notesMasterIdLst>
    <p:notesMasterId r:id="rId44"/>
  </p:notesMasterIdLst>
  <p:handoutMasterIdLst>
    <p:handoutMasterId r:id="rId45"/>
  </p:handoutMasterIdLst>
  <p:sldIdLst>
    <p:sldId id="257" r:id="rId8"/>
    <p:sldId id="641" r:id="rId9"/>
    <p:sldId id="519" r:id="rId10"/>
    <p:sldId id="500" r:id="rId11"/>
    <p:sldId id="508" r:id="rId12"/>
    <p:sldId id="509" r:id="rId13"/>
    <p:sldId id="520" r:id="rId14"/>
    <p:sldId id="639" r:id="rId15"/>
    <p:sldId id="640" r:id="rId16"/>
    <p:sldId id="498" r:id="rId17"/>
    <p:sldId id="489" r:id="rId18"/>
    <p:sldId id="645" r:id="rId19"/>
    <p:sldId id="643" r:id="rId20"/>
    <p:sldId id="537" r:id="rId21"/>
    <p:sldId id="495" r:id="rId22"/>
    <p:sldId id="503" r:id="rId23"/>
    <p:sldId id="555" r:id="rId24"/>
    <p:sldId id="496" r:id="rId25"/>
    <p:sldId id="570" r:id="rId26"/>
    <p:sldId id="656" r:id="rId27"/>
    <p:sldId id="551" r:id="rId28"/>
    <p:sldId id="653" r:id="rId29"/>
    <p:sldId id="493" r:id="rId30"/>
    <p:sldId id="499" r:id="rId31"/>
    <p:sldId id="533" r:id="rId32"/>
    <p:sldId id="548" r:id="rId33"/>
    <p:sldId id="545" r:id="rId34"/>
    <p:sldId id="546" r:id="rId35"/>
    <p:sldId id="547" r:id="rId36"/>
    <p:sldId id="659" r:id="rId37"/>
    <p:sldId id="280" r:id="rId38"/>
    <p:sldId id="313" r:id="rId39"/>
    <p:sldId id="271" r:id="rId40"/>
    <p:sldId id="655" r:id="rId41"/>
    <p:sldId id="318" r:id="rId42"/>
    <p:sldId id="530" r:id="rId43"/>
  </p:sldIdLst>
  <p:sldSz cx="9144000" cy="5143500" type="screen16x9"/>
  <p:notesSz cx="6797675" cy="9926638"/>
  <p:defaultTextStyle>
    <a:defPPr>
      <a:defRPr lang="nl-NL"/>
    </a:defPPr>
    <a:lvl1pPr algn="l" rtl="0" eaLnBrk="0" fontAlgn="base" hangingPunct="0">
      <a:spcBef>
        <a:spcPct val="0"/>
      </a:spcBef>
      <a:spcAft>
        <a:spcPct val="0"/>
      </a:spcAft>
      <a:defRPr sz="2000" i="1" kern="1200">
        <a:solidFill>
          <a:srgbClr val="0D1F74"/>
        </a:solidFill>
        <a:latin typeface="Arial" charset="0"/>
        <a:ea typeface="ＭＳ Ｐゴシック" charset="-128"/>
        <a:cs typeface="+mn-cs"/>
      </a:defRPr>
    </a:lvl1pPr>
    <a:lvl2pPr marL="457200" algn="l" rtl="0" eaLnBrk="0" fontAlgn="base" hangingPunct="0">
      <a:spcBef>
        <a:spcPct val="0"/>
      </a:spcBef>
      <a:spcAft>
        <a:spcPct val="0"/>
      </a:spcAft>
      <a:defRPr sz="2000" i="1" kern="1200">
        <a:solidFill>
          <a:srgbClr val="0D1F74"/>
        </a:solidFill>
        <a:latin typeface="Arial" charset="0"/>
        <a:ea typeface="ＭＳ Ｐゴシック" charset="-128"/>
        <a:cs typeface="+mn-cs"/>
      </a:defRPr>
    </a:lvl2pPr>
    <a:lvl3pPr marL="914400" algn="l" rtl="0" eaLnBrk="0" fontAlgn="base" hangingPunct="0">
      <a:spcBef>
        <a:spcPct val="0"/>
      </a:spcBef>
      <a:spcAft>
        <a:spcPct val="0"/>
      </a:spcAft>
      <a:defRPr sz="2000" i="1" kern="1200">
        <a:solidFill>
          <a:srgbClr val="0D1F74"/>
        </a:solidFill>
        <a:latin typeface="Arial" charset="0"/>
        <a:ea typeface="ＭＳ Ｐゴシック" charset="-128"/>
        <a:cs typeface="+mn-cs"/>
      </a:defRPr>
    </a:lvl3pPr>
    <a:lvl4pPr marL="1371600" algn="l" rtl="0" eaLnBrk="0" fontAlgn="base" hangingPunct="0">
      <a:spcBef>
        <a:spcPct val="0"/>
      </a:spcBef>
      <a:spcAft>
        <a:spcPct val="0"/>
      </a:spcAft>
      <a:defRPr sz="2000" i="1" kern="1200">
        <a:solidFill>
          <a:srgbClr val="0D1F74"/>
        </a:solidFill>
        <a:latin typeface="Arial" charset="0"/>
        <a:ea typeface="ＭＳ Ｐゴシック" charset="-128"/>
        <a:cs typeface="+mn-cs"/>
      </a:defRPr>
    </a:lvl4pPr>
    <a:lvl5pPr marL="1828800" algn="l" rtl="0" eaLnBrk="0" fontAlgn="base" hangingPunct="0">
      <a:spcBef>
        <a:spcPct val="0"/>
      </a:spcBef>
      <a:spcAft>
        <a:spcPct val="0"/>
      </a:spcAft>
      <a:defRPr sz="2000" i="1" kern="1200">
        <a:solidFill>
          <a:srgbClr val="0D1F74"/>
        </a:solidFill>
        <a:latin typeface="Arial" charset="0"/>
        <a:ea typeface="ＭＳ Ｐゴシック" charset="-128"/>
        <a:cs typeface="+mn-cs"/>
      </a:defRPr>
    </a:lvl5pPr>
    <a:lvl6pPr marL="2286000" algn="l" defTabSz="914400" rtl="0" eaLnBrk="1" latinLnBrk="0" hangingPunct="1">
      <a:defRPr sz="2000" i="1" kern="1200">
        <a:solidFill>
          <a:srgbClr val="0D1F74"/>
        </a:solidFill>
        <a:latin typeface="Arial" charset="0"/>
        <a:ea typeface="ＭＳ Ｐゴシック" charset="-128"/>
        <a:cs typeface="+mn-cs"/>
      </a:defRPr>
    </a:lvl6pPr>
    <a:lvl7pPr marL="2743200" algn="l" defTabSz="914400" rtl="0" eaLnBrk="1" latinLnBrk="0" hangingPunct="1">
      <a:defRPr sz="2000" i="1" kern="1200">
        <a:solidFill>
          <a:srgbClr val="0D1F74"/>
        </a:solidFill>
        <a:latin typeface="Arial" charset="0"/>
        <a:ea typeface="ＭＳ Ｐゴシック" charset="-128"/>
        <a:cs typeface="+mn-cs"/>
      </a:defRPr>
    </a:lvl7pPr>
    <a:lvl8pPr marL="3200400" algn="l" defTabSz="914400" rtl="0" eaLnBrk="1" latinLnBrk="0" hangingPunct="1">
      <a:defRPr sz="2000" i="1" kern="1200">
        <a:solidFill>
          <a:srgbClr val="0D1F74"/>
        </a:solidFill>
        <a:latin typeface="Arial" charset="0"/>
        <a:ea typeface="ＭＳ Ｐゴシック" charset="-128"/>
        <a:cs typeface="+mn-cs"/>
      </a:defRPr>
    </a:lvl8pPr>
    <a:lvl9pPr marL="3657600" algn="l" defTabSz="914400" rtl="0" eaLnBrk="1" latinLnBrk="0" hangingPunct="1">
      <a:defRPr sz="2000" i="1" kern="1200">
        <a:solidFill>
          <a:srgbClr val="0D1F74"/>
        </a:solidFill>
        <a:latin typeface="Arial" charset="0"/>
        <a:ea typeface="ＭＳ Ｐゴシック" charset="-128"/>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rnaud Vincent" initials="AV" lastIdx="1" clrIdx="0">
    <p:extLst>
      <p:ext uri="{19B8F6BF-5375-455C-9EA6-DF929625EA0E}">
        <p15:presenceInfo xmlns:p15="http://schemas.microsoft.com/office/powerpoint/2012/main" userId="S-1-5-21-932686498-1610486119-1155464205-1095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5151"/>
    <a:srgbClr val="C0DFE2"/>
    <a:srgbClr val="182075"/>
    <a:srgbClr val="86D2EE"/>
    <a:srgbClr val="D2DAFA"/>
    <a:srgbClr val="0C2074"/>
    <a:srgbClr val="FF695D"/>
    <a:srgbClr val="C1C7DC"/>
    <a:srgbClr val="A5DEEB"/>
    <a:srgbClr val="7ECF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1636AE-9B1C-316E-CE8F-F7FF1C3429BB}" v="310" dt="2026-03-20T07:29:01.781"/>
    <p1510:client id="{4F32462A-DB55-0393-8A1F-78758409EFEF}" v="7" dt="2026-03-20T18:21:41.4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194" autoAdjust="0"/>
    <p:restoredTop sz="32877" autoAdjust="0"/>
  </p:normalViewPr>
  <p:slideViewPr>
    <p:cSldViewPr snapToGrid="0" snapToObjects="1">
      <p:cViewPr varScale="1">
        <p:scale>
          <a:sx n="30" d="100"/>
          <a:sy n="30" d="100"/>
        </p:scale>
        <p:origin x="3600" y="488"/>
      </p:cViewPr>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handoutMaster" Target="handoutMasters/handoutMaster1.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viewProps" Target="viewProps.xml"/><Relationship Id="rId8" Type="http://schemas.openxmlformats.org/officeDocument/2006/relationships/slide" Target="slides/slide1.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commentAuthors" Target="commentAuthors.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hdr" sz="quarter"/>
          </p:nvPr>
        </p:nvSpPr>
        <p:spPr bwMode="auto">
          <a:xfrm>
            <a:off x="0" y="0"/>
            <a:ext cx="2945659" cy="496332"/>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6661" tIns="48331" rIns="96661" bIns="48331" numCol="1" anchor="t" anchorCtr="0" compatLnSpc="1">
            <a:prstTxWarp prst="textNoShape">
              <a:avLst/>
            </a:prstTxWarp>
          </a:bodyPr>
          <a:lstStyle>
            <a:lvl1pPr>
              <a:defRPr sz="1300" smtClean="0">
                <a:ea typeface="ＭＳ Ｐゴシック" charset="0"/>
              </a:defRPr>
            </a:lvl1pPr>
          </a:lstStyle>
          <a:p>
            <a:pPr>
              <a:defRPr/>
            </a:pPr>
            <a:endParaRPr lang="en-US"/>
          </a:p>
        </p:txBody>
      </p:sp>
      <p:sp>
        <p:nvSpPr>
          <p:cNvPr id="43011" name="Rectangle 3"/>
          <p:cNvSpPr>
            <a:spLocks noGrp="1" noChangeArrowheads="1"/>
          </p:cNvSpPr>
          <p:nvPr>
            <p:ph type="dt" sz="quarter" idx="1"/>
          </p:nvPr>
        </p:nvSpPr>
        <p:spPr bwMode="auto">
          <a:xfrm>
            <a:off x="3852016" y="0"/>
            <a:ext cx="2945659" cy="496332"/>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6661" tIns="48331" rIns="96661" bIns="48331" numCol="1" anchor="t" anchorCtr="0" compatLnSpc="1">
            <a:prstTxWarp prst="textNoShape">
              <a:avLst/>
            </a:prstTxWarp>
          </a:bodyPr>
          <a:lstStyle>
            <a:lvl1pPr algn="r">
              <a:defRPr sz="1300" smtClean="0">
                <a:ea typeface="ＭＳ Ｐゴシック" charset="0"/>
              </a:defRPr>
            </a:lvl1pPr>
          </a:lstStyle>
          <a:p>
            <a:pPr>
              <a:defRPr/>
            </a:pPr>
            <a:endParaRPr lang="en-US"/>
          </a:p>
        </p:txBody>
      </p:sp>
      <p:sp>
        <p:nvSpPr>
          <p:cNvPr id="43012" name="Rectangle 4"/>
          <p:cNvSpPr>
            <a:spLocks noGrp="1" noChangeArrowheads="1"/>
          </p:cNvSpPr>
          <p:nvPr>
            <p:ph type="ftr" sz="quarter" idx="2"/>
          </p:nvPr>
        </p:nvSpPr>
        <p:spPr bwMode="auto">
          <a:xfrm>
            <a:off x="0" y="9430306"/>
            <a:ext cx="2945659" cy="496332"/>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6661" tIns="48331" rIns="96661" bIns="48331" numCol="1" anchor="b" anchorCtr="0" compatLnSpc="1">
            <a:prstTxWarp prst="textNoShape">
              <a:avLst/>
            </a:prstTxWarp>
          </a:bodyPr>
          <a:lstStyle>
            <a:lvl1pPr>
              <a:defRPr sz="1300" smtClean="0">
                <a:ea typeface="ＭＳ Ｐゴシック" charset="0"/>
              </a:defRPr>
            </a:lvl1pPr>
          </a:lstStyle>
          <a:p>
            <a:pPr>
              <a:defRPr/>
            </a:pPr>
            <a:endParaRPr lang="en-US"/>
          </a:p>
        </p:txBody>
      </p:sp>
      <p:sp>
        <p:nvSpPr>
          <p:cNvPr id="43013" name="Rectangle 5"/>
          <p:cNvSpPr>
            <a:spLocks noGrp="1" noChangeArrowheads="1"/>
          </p:cNvSpPr>
          <p:nvPr>
            <p:ph type="sldNum" sz="quarter" idx="3"/>
          </p:nvPr>
        </p:nvSpPr>
        <p:spPr bwMode="auto">
          <a:xfrm>
            <a:off x="3852016" y="9430306"/>
            <a:ext cx="2945659" cy="496332"/>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6661" tIns="48331" rIns="96661" bIns="48331" numCol="1" anchor="b" anchorCtr="0" compatLnSpc="1">
            <a:prstTxWarp prst="textNoShape">
              <a:avLst/>
            </a:prstTxWarp>
          </a:bodyPr>
          <a:lstStyle>
            <a:lvl1pPr algn="r">
              <a:defRPr sz="1300"/>
            </a:lvl1pPr>
          </a:lstStyle>
          <a:p>
            <a:fld id="{5C41BC64-677B-4E4B-B401-7A1727C81DD2}" type="slidenum">
              <a:rPr lang="en-US" altLang="x-none"/>
              <a:pPr/>
              <a:t>‹nr.›</a:t>
            </a:fld>
            <a:endParaRPr lang="en-US" altLang="x-non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45659" cy="496332"/>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6661" tIns="48331" rIns="96661" bIns="48331" numCol="1" anchor="t" anchorCtr="0" compatLnSpc="1">
            <a:prstTxWarp prst="textNoShape">
              <a:avLst/>
            </a:prstTxWarp>
          </a:bodyPr>
          <a:lstStyle>
            <a:lvl1pPr>
              <a:defRPr sz="1300" i="0" smtClean="0">
                <a:solidFill>
                  <a:schemeClr val="tx1"/>
                </a:solidFill>
                <a:ea typeface="ＭＳ Ｐゴシック" charset="0"/>
              </a:defRPr>
            </a:lvl1pPr>
          </a:lstStyle>
          <a:p>
            <a:pPr>
              <a:defRPr/>
            </a:pPr>
            <a:endParaRPr lang="nl-NL"/>
          </a:p>
        </p:txBody>
      </p:sp>
      <p:sp>
        <p:nvSpPr>
          <p:cNvPr id="4099" name="Rectangle 3"/>
          <p:cNvSpPr>
            <a:spLocks noGrp="1" noChangeArrowheads="1"/>
          </p:cNvSpPr>
          <p:nvPr>
            <p:ph type="dt" idx="1"/>
          </p:nvPr>
        </p:nvSpPr>
        <p:spPr bwMode="auto">
          <a:xfrm>
            <a:off x="3852016" y="0"/>
            <a:ext cx="2945659" cy="496332"/>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6661" tIns="48331" rIns="96661" bIns="48331" numCol="1" anchor="t" anchorCtr="0" compatLnSpc="1">
            <a:prstTxWarp prst="textNoShape">
              <a:avLst/>
            </a:prstTxWarp>
          </a:bodyPr>
          <a:lstStyle>
            <a:lvl1pPr algn="r">
              <a:defRPr sz="1300" i="0" smtClean="0">
                <a:solidFill>
                  <a:schemeClr val="tx1"/>
                </a:solidFill>
                <a:ea typeface="ＭＳ Ｐゴシック" charset="0"/>
              </a:defRPr>
            </a:lvl1pPr>
          </a:lstStyle>
          <a:p>
            <a:pPr>
              <a:defRPr/>
            </a:pPr>
            <a:endParaRPr lang="nl-NL"/>
          </a:p>
        </p:txBody>
      </p:sp>
      <p:sp>
        <p:nvSpPr>
          <p:cNvPr id="4100" name="Rectangle 4"/>
          <p:cNvSpPr>
            <a:spLocks noGrp="1" noRot="1" noChangeAspect="1" noChangeArrowheads="1" noTextEdit="1"/>
          </p:cNvSpPr>
          <p:nvPr>
            <p:ph type="sldImg" idx="2"/>
          </p:nvPr>
        </p:nvSpPr>
        <p:spPr bwMode="auto">
          <a:xfrm>
            <a:off x="90488" y="744538"/>
            <a:ext cx="6616700" cy="3722687"/>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4101" name="Rectangle 5"/>
          <p:cNvSpPr>
            <a:spLocks noGrp="1" noChangeArrowheads="1"/>
          </p:cNvSpPr>
          <p:nvPr>
            <p:ph type="body" sz="quarter" idx="3"/>
          </p:nvPr>
        </p:nvSpPr>
        <p:spPr bwMode="auto">
          <a:xfrm>
            <a:off x="1132947" y="4715153"/>
            <a:ext cx="4530210" cy="4466987"/>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bodyPr>
          <a:lstStyle/>
          <a:p>
            <a:pPr lvl="0"/>
            <a:r>
              <a:rPr lang="nl-NL" noProof="0"/>
              <a:t>Click to edit Master text styles</a:t>
            </a:r>
          </a:p>
          <a:p>
            <a:pPr lvl="1"/>
            <a:r>
              <a:rPr lang="nl-NL" noProof="0"/>
              <a:t>Second level</a:t>
            </a:r>
          </a:p>
          <a:p>
            <a:pPr lvl="2"/>
            <a:r>
              <a:rPr lang="nl-NL" noProof="0"/>
              <a:t>Third level</a:t>
            </a:r>
          </a:p>
          <a:p>
            <a:pPr lvl="3"/>
            <a:r>
              <a:rPr lang="nl-NL" noProof="0"/>
              <a:t>Fourth level</a:t>
            </a:r>
          </a:p>
          <a:p>
            <a:pPr lvl="4"/>
            <a:r>
              <a:rPr lang="nl-NL" noProof="0"/>
              <a:t>Fifth level</a:t>
            </a:r>
          </a:p>
        </p:txBody>
      </p:sp>
      <p:sp>
        <p:nvSpPr>
          <p:cNvPr id="4102" name="Rectangle 6"/>
          <p:cNvSpPr>
            <a:spLocks noGrp="1" noChangeArrowheads="1"/>
          </p:cNvSpPr>
          <p:nvPr>
            <p:ph type="ftr" sz="quarter" idx="4"/>
          </p:nvPr>
        </p:nvSpPr>
        <p:spPr bwMode="auto">
          <a:xfrm>
            <a:off x="0" y="9430306"/>
            <a:ext cx="2945659" cy="496332"/>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6661" tIns="48331" rIns="96661" bIns="48331" numCol="1" anchor="b" anchorCtr="0" compatLnSpc="1">
            <a:prstTxWarp prst="textNoShape">
              <a:avLst/>
            </a:prstTxWarp>
          </a:bodyPr>
          <a:lstStyle>
            <a:lvl1pPr>
              <a:defRPr sz="1300" i="0" smtClean="0">
                <a:solidFill>
                  <a:schemeClr val="tx1"/>
                </a:solidFill>
                <a:ea typeface="ＭＳ Ｐゴシック" charset="0"/>
              </a:defRPr>
            </a:lvl1pPr>
          </a:lstStyle>
          <a:p>
            <a:pPr>
              <a:defRPr/>
            </a:pPr>
            <a:endParaRPr lang="nl-NL"/>
          </a:p>
        </p:txBody>
      </p:sp>
      <p:sp>
        <p:nvSpPr>
          <p:cNvPr id="4103" name="Rectangle 7"/>
          <p:cNvSpPr>
            <a:spLocks noGrp="1" noChangeArrowheads="1"/>
          </p:cNvSpPr>
          <p:nvPr>
            <p:ph type="sldNum" sz="quarter" idx="5"/>
          </p:nvPr>
        </p:nvSpPr>
        <p:spPr bwMode="auto">
          <a:xfrm>
            <a:off x="3852016" y="9430306"/>
            <a:ext cx="2945659" cy="496332"/>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6661" tIns="48331" rIns="96661" bIns="48331" numCol="1" anchor="b" anchorCtr="0" compatLnSpc="1">
            <a:prstTxWarp prst="textNoShape">
              <a:avLst/>
            </a:prstTxWarp>
          </a:bodyPr>
          <a:lstStyle>
            <a:lvl1pPr algn="r">
              <a:defRPr sz="1300" i="0">
                <a:solidFill>
                  <a:schemeClr val="tx1"/>
                </a:solidFill>
              </a:defRPr>
            </a:lvl1pPr>
          </a:lstStyle>
          <a:p>
            <a:fld id="{36A3B2E1-E125-244B-8917-BE3A68C7BB7D}" type="slidenum">
              <a:rPr lang="nl-NL" altLang="x-none"/>
              <a:pPr/>
              <a:t>‹nr.›</a:t>
            </a:fld>
            <a:endParaRPr lang="nl-NL" altLang="x-non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Geachte rector magnificus, Geachte leden van het college van bestuur,</a:t>
            </a:r>
          </a:p>
          <a:p>
            <a:r>
              <a:rPr lang="nl-NL" dirty="0"/>
              <a:t>Geachte </a:t>
            </a:r>
            <a:r>
              <a:rPr lang="nl-NL" dirty="0">
                <a:solidFill>
                  <a:srgbClr val="FF0000"/>
                </a:solidFill>
              </a:rPr>
              <a:t>decanen</a:t>
            </a:r>
            <a:r>
              <a:rPr lang="nl-NL" dirty="0"/>
              <a:t>, Beste collega’s, studenten, familie en vrienden,</a:t>
            </a:r>
          </a:p>
          <a:p>
            <a:r>
              <a:rPr lang="nl-NL" dirty="0"/>
              <a:t>Zeer gewaardeerde toehoorders,</a:t>
            </a:r>
          </a:p>
          <a:p>
            <a:endParaRPr lang="nl-NL" dirty="0"/>
          </a:p>
          <a:p>
            <a:r>
              <a:rPr lang="nl-NL" dirty="0"/>
              <a:t>Graag wil ik jullie meenemen in de wereld van de oncologisch neurochirurgie. Ik  moet daarvoor eerst iets vertellen over het verleden om het heden te kunnen begrijpen.  Maar ik wil vooral enige tijd besteden aan ons huidig en toekomstig onderzoek in de oncologisch neurochirurgie. Daarnaast is er nog een kritische noot over het wetenschappelijk onderzoek naar de z.g.  </a:t>
            </a:r>
            <a:r>
              <a:rPr lang="nl-NL" dirty="0" err="1"/>
              <a:t>glioblastomen</a:t>
            </a:r>
            <a:r>
              <a:rPr lang="nl-NL" dirty="0"/>
              <a:t> </a:t>
            </a:r>
          </a:p>
          <a:p>
            <a:endParaRPr lang="en-NL" dirty="0"/>
          </a:p>
        </p:txBody>
      </p:sp>
      <p:sp>
        <p:nvSpPr>
          <p:cNvPr id="4" name="Slide Number Placeholder 3"/>
          <p:cNvSpPr>
            <a:spLocks noGrp="1"/>
          </p:cNvSpPr>
          <p:nvPr>
            <p:ph type="sldNum" sz="quarter" idx="5"/>
          </p:nvPr>
        </p:nvSpPr>
        <p:spPr/>
        <p:txBody>
          <a:bodyPr/>
          <a:lstStyle/>
          <a:p>
            <a:fld id="{36A3B2E1-E125-244B-8917-BE3A68C7BB7D}" type="slidenum">
              <a:rPr lang="nl-NL" altLang="x-none" smtClean="0"/>
              <a:pPr/>
              <a:t>1</a:t>
            </a:fld>
            <a:endParaRPr lang="nl-NL" altLang="x-none"/>
          </a:p>
        </p:txBody>
      </p:sp>
    </p:spTree>
    <p:extLst>
      <p:ext uri="{BB962C8B-B14F-4D97-AF65-F5344CB8AC3E}">
        <p14:creationId xmlns:p14="http://schemas.microsoft.com/office/powerpoint/2010/main" val="7424776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defTabSz="935038">
              <a:defRPr sz="3200" u="sng">
                <a:solidFill>
                  <a:schemeClr val="bg1"/>
                </a:solidFill>
                <a:latin typeface="Times New Roman" panose="02020603050405020304" pitchFamily="18" charset="0"/>
              </a:defRPr>
            </a:lvl1pPr>
            <a:lvl2pPr marL="742950" indent="-285750" defTabSz="935038">
              <a:defRPr sz="3200" u="sng">
                <a:solidFill>
                  <a:schemeClr val="bg1"/>
                </a:solidFill>
                <a:latin typeface="Times New Roman" panose="02020603050405020304" pitchFamily="18" charset="0"/>
              </a:defRPr>
            </a:lvl2pPr>
            <a:lvl3pPr marL="1143000" indent="-228600" defTabSz="935038">
              <a:defRPr sz="3200" u="sng">
                <a:solidFill>
                  <a:schemeClr val="bg1"/>
                </a:solidFill>
                <a:latin typeface="Times New Roman" panose="02020603050405020304" pitchFamily="18" charset="0"/>
              </a:defRPr>
            </a:lvl3pPr>
            <a:lvl4pPr marL="1600200" indent="-228600" defTabSz="935038">
              <a:defRPr sz="3200" u="sng">
                <a:solidFill>
                  <a:schemeClr val="bg1"/>
                </a:solidFill>
                <a:latin typeface="Times New Roman" panose="02020603050405020304" pitchFamily="18" charset="0"/>
              </a:defRPr>
            </a:lvl4pPr>
            <a:lvl5pPr marL="2057400" indent="-228600" defTabSz="935038">
              <a:defRPr sz="3200" u="sng">
                <a:solidFill>
                  <a:schemeClr val="bg1"/>
                </a:solidFill>
                <a:latin typeface="Times New Roman" panose="02020603050405020304" pitchFamily="18" charset="0"/>
              </a:defRPr>
            </a:lvl5pPr>
            <a:lvl6pPr marL="2514600" indent="-228600" defTabSz="935038" eaLnBrk="0" fontAlgn="base" hangingPunct="0">
              <a:spcBef>
                <a:spcPct val="0"/>
              </a:spcBef>
              <a:spcAft>
                <a:spcPct val="0"/>
              </a:spcAft>
              <a:defRPr sz="3200" u="sng">
                <a:solidFill>
                  <a:schemeClr val="bg1"/>
                </a:solidFill>
                <a:latin typeface="Times New Roman" panose="02020603050405020304" pitchFamily="18" charset="0"/>
              </a:defRPr>
            </a:lvl6pPr>
            <a:lvl7pPr marL="2971800" indent="-228600" defTabSz="935038" eaLnBrk="0" fontAlgn="base" hangingPunct="0">
              <a:spcBef>
                <a:spcPct val="0"/>
              </a:spcBef>
              <a:spcAft>
                <a:spcPct val="0"/>
              </a:spcAft>
              <a:defRPr sz="3200" u="sng">
                <a:solidFill>
                  <a:schemeClr val="bg1"/>
                </a:solidFill>
                <a:latin typeface="Times New Roman" panose="02020603050405020304" pitchFamily="18" charset="0"/>
              </a:defRPr>
            </a:lvl7pPr>
            <a:lvl8pPr marL="3429000" indent="-228600" defTabSz="935038" eaLnBrk="0" fontAlgn="base" hangingPunct="0">
              <a:spcBef>
                <a:spcPct val="0"/>
              </a:spcBef>
              <a:spcAft>
                <a:spcPct val="0"/>
              </a:spcAft>
              <a:defRPr sz="3200" u="sng">
                <a:solidFill>
                  <a:schemeClr val="bg1"/>
                </a:solidFill>
                <a:latin typeface="Times New Roman" panose="02020603050405020304" pitchFamily="18" charset="0"/>
              </a:defRPr>
            </a:lvl8pPr>
            <a:lvl9pPr marL="3886200" indent="-228600" defTabSz="935038" eaLnBrk="0" fontAlgn="base" hangingPunct="0">
              <a:spcBef>
                <a:spcPct val="0"/>
              </a:spcBef>
              <a:spcAft>
                <a:spcPct val="0"/>
              </a:spcAft>
              <a:defRPr sz="3200" u="sng">
                <a:solidFill>
                  <a:schemeClr val="bg1"/>
                </a:solidFill>
                <a:latin typeface="Times New Roman" panose="02020603050405020304" pitchFamily="18" charset="0"/>
              </a:defRPr>
            </a:lvl9pPr>
          </a:lstStyle>
          <a:p>
            <a:pPr>
              <a:defRPr/>
            </a:pPr>
            <a:fld id="{DAEA612D-9E54-41BF-8B67-99994BAD7B0F}" type="slidenum">
              <a:rPr lang="nl-NL" altLang="en-US" sz="1200" u="none"/>
              <a:pPr>
                <a:defRPr/>
              </a:pPr>
              <a:t>17</a:t>
            </a:fld>
            <a:endParaRPr lang="nl-NL" altLang="en-US" sz="1200" u="none"/>
          </a:p>
        </p:txBody>
      </p:sp>
      <p:sp>
        <p:nvSpPr>
          <p:cNvPr id="62467" name="Rectangle 2"/>
          <p:cNvSpPr>
            <a:spLocks noGrp="1" noRot="1" noChangeAspect="1" noChangeArrowheads="1" noTextEdit="1"/>
          </p:cNvSpPr>
          <p:nvPr>
            <p:ph type="sldImg"/>
          </p:nvPr>
        </p:nvSpPr>
        <p:spPr>
          <a:xfrm>
            <a:off x="90488" y="750888"/>
            <a:ext cx="6677025" cy="3756025"/>
          </a:xfrm>
          <a:ln/>
        </p:spPr>
      </p:sp>
      <p:sp>
        <p:nvSpPr>
          <p:cNvPr id="62468" name="Rectangle 3"/>
          <p:cNvSpPr>
            <a:spLocks noGrp="1" noChangeArrowheads="1"/>
          </p:cNvSpPr>
          <p:nvPr>
            <p:ph type="body" idx="1"/>
          </p:nvPr>
        </p:nvSpPr>
        <p:spPr>
          <a:noFill/>
        </p:spPr>
        <p:txBody>
          <a:bodyPr/>
          <a:lstStyle/>
          <a:p>
            <a:r>
              <a:rPr lang="nl-NL" altLang="en-US"/>
              <a:t>Language testing</a:t>
            </a:r>
          </a:p>
          <a:p>
            <a:endParaRPr lang="nl-NL" altLang="en-US"/>
          </a:p>
          <a:p>
            <a:r>
              <a:rPr lang="nl-NL" altLang="en-US"/>
              <a:t>During the stimulation of the cortex the patient is asked name pictures.</a:t>
            </a:r>
          </a:p>
          <a:p>
            <a:endParaRPr lang="nl-NL" altLang="en-US"/>
          </a:p>
          <a:p>
            <a:r>
              <a:rPr lang="nl-NL" altLang="en-US"/>
              <a:t>During resection of the tumor control of speech is evaluated by continious conversation between the patient and anesthesiologist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diepere zeer belangrijke banen in de witte stof van de hersenen kunnen we tijdens het verwijderen van de tumor nu zeer betrouwbaar stimuleren. Bij weghalen van tumorweefsel wordt steeds gestimuleerd totdat</a:t>
            </a:r>
            <a:r>
              <a:rPr lang="nl-NL" baseline="0" dirty="0"/>
              <a:t> er een reactie optreedt bij de patiënt. Dit beschouwen we dan als grens van de resectie. T</a:t>
            </a:r>
            <a:r>
              <a:rPr lang="nl-NL" dirty="0"/>
              <a:t>egenwoordig worden er naast de beweging en</a:t>
            </a:r>
            <a:r>
              <a:rPr lang="nl-NL" baseline="0" dirty="0"/>
              <a:t> spraak functies ook </a:t>
            </a:r>
            <a:r>
              <a:rPr lang="nl-NL" dirty="0"/>
              <a:t>steeds meer cognitieve functies getest zoals bijvoorbeeld het werkgeheugen maar ook visuele banen die weer belangrijk</a:t>
            </a:r>
            <a:r>
              <a:rPr lang="nl-NL" baseline="0" dirty="0"/>
              <a:t> zijn voor het gezichtsveld</a:t>
            </a:r>
            <a:r>
              <a:rPr lang="nl-NL" dirty="0"/>
              <a:t>. </a:t>
            </a:r>
          </a:p>
          <a:p>
            <a:br>
              <a:rPr lang="nl-NL" dirty="0"/>
            </a:br>
            <a:endParaRPr lang="nl-NL" dirty="0"/>
          </a:p>
        </p:txBody>
      </p:sp>
      <p:sp>
        <p:nvSpPr>
          <p:cNvPr id="4" name="Tijdelijke aanduiding voor dianummer 3"/>
          <p:cNvSpPr>
            <a:spLocks noGrp="1"/>
          </p:cNvSpPr>
          <p:nvPr>
            <p:ph type="sldNum" sz="quarter" idx="10"/>
          </p:nvPr>
        </p:nvSpPr>
        <p:spPr/>
        <p:txBody>
          <a:bodyPr/>
          <a:lstStyle/>
          <a:p>
            <a:fld id="{36A3B2E1-E125-244B-8917-BE3A68C7BB7D}" type="slidenum">
              <a:rPr lang="nl-NL" altLang="x-none" smtClean="0"/>
              <a:pPr/>
              <a:t>18</a:t>
            </a:fld>
            <a:endParaRPr lang="nl-NL" altLang="x-none"/>
          </a:p>
        </p:txBody>
      </p:sp>
    </p:spTree>
    <p:extLst>
      <p:ext uri="{BB962C8B-B14F-4D97-AF65-F5344CB8AC3E}">
        <p14:creationId xmlns:p14="http://schemas.microsoft.com/office/powerpoint/2010/main" val="12843249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58B0B-6CBB-EAF5-55A2-639522D1CB21}"/>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B1826B07-C044-D0AB-0863-8125E110685C}"/>
              </a:ext>
            </a:extLst>
          </p:cNvPr>
          <p:cNvSpPr>
            <a:spLocks noGrp="1" noChangeArrowheads="1"/>
          </p:cNvSpPr>
          <p:nvPr>
            <p:ph type="sldNum" sz="quarter" idx="5"/>
          </p:nvPr>
        </p:nvSpPr>
        <p:spPr/>
        <p:txBody>
          <a:bodyPr/>
          <a:lstStyle>
            <a:lvl1pPr defTabSz="935038">
              <a:defRPr sz="3200" u="sng">
                <a:solidFill>
                  <a:schemeClr val="bg1"/>
                </a:solidFill>
                <a:latin typeface="Times New Roman" panose="02020603050405020304" pitchFamily="18" charset="0"/>
              </a:defRPr>
            </a:lvl1pPr>
            <a:lvl2pPr marL="742950" indent="-285750" defTabSz="935038">
              <a:defRPr sz="3200" u="sng">
                <a:solidFill>
                  <a:schemeClr val="bg1"/>
                </a:solidFill>
                <a:latin typeface="Times New Roman" panose="02020603050405020304" pitchFamily="18" charset="0"/>
              </a:defRPr>
            </a:lvl2pPr>
            <a:lvl3pPr marL="1143000" indent="-228600" defTabSz="935038">
              <a:defRPr sz="3200" u="sng">
                <a:solidFill>
                  <a:schemeClr val="bg1"/>
                </a:solidFill>
                <a:latin typeface="Times New Roman" panose="02020603050405020304" pitchFamily="18" charset="0"/>
              </a:defRPr>
            </a:lvl3pPr>
            <a:lvl4pPr marL="1600200" indent="-228600" defTabSz="935038">
              <a:defRPr sz="3200" u="sng">
                <a:solidFill>
                  <a:schemeClr val="bg1"/>
                </a:solidFill>
                <a:latin typeface="Times New Roman" panose="02020603050405020304" pitchFamily="18" charset="0"/>
              </a:defRPr>
            </a:lvl4pPr>
            <a:lvl5pPr marL="2057400" indent="-228600" defTabSz="935038">
              <a:defRPr sz="3200" u="sng">
                <a:solidFill>
                  <a:schemeClr val="bg1"/>
                </a:solidFill>
                <a:latin typeface="Times New Roman" panose="02020603050405020304" pitchFamily="18" charset="0"/>
              </a:defRPr>
            </a:lvl5pPr>
            <a:lvl6pPr marL="2514600" indent="-228600" defTabSz="935038" eaLnBrk="0" fontAlgn="base" hangingPunct="0">
              <a:spcBef>
                <a:spcPct val="0"/>
              </a:spcBef>
              <a:spcAft>
                <a:spcPct val="0"/>
              </a:spcAft>
              <a:defRPr sz="3200" u="sng">
                <a:solidFill>
                  <a:schemeClr val="bg1"/>
                </a:solidFill>
                <a:latin typeface="Times New Roman" panose="02020603050405020304" pitchFamily="18" charset="0"/>
              </a:defRPr>
            </a:lvl6pPr>
            <a:lvl7pPr marL="2971800" indent="-228600" defTabSz="935038" eaLnBrk="0" fontAlgn="base" hangingPunct="0">
              <a:spcBef>
                <a:spcPct val="0"/>
              </a:spcBef>
              <a:spcAft>
                <a:spcPct val="0"/>
              </a:spcAft>
              <a:defRPr sz="3200" u="sng">
                <a:solidFill>
                  <a:schemeClr val="bg1"/>
                </a:solidFill>
                <a:latin typeface="Times New Roman" panose="02020603050405020304" pitchFamily="18" charset="0"/>
              </a:defRPr>
            </a:lvl7pPr>
            <a:lvl8pPr marL="3429000" indent="-228600" defTabSz="935038" eaLnBrk="0" fontAlgn="base" hangingPunct="0">
              <a:spcBef>
                <a:spcPct val="0"/>
              </a:spcBef>
              <a:spcAft>
                <a:spcPct val="0"/>
              </a:spcAft>
              <a:defRPr sz="3200" u="sng">
                <a:solidFill>
                  <a:schemeClr val="bg1"/>
                </a:solidFill>
                <a:latin typeface="Times New Roman" panose="02020603050405020304" pitchFamily="18" charset="0"/>
              </a:defRPr>
            </a:lvl8pPr>
            <a:lvl9pPr marL="3886200" indent="-228600" defTabSz="935038" eaLnBrk="0" fontAlgn="base" hangingPunct="0">
              <a:spcBef>
                <a:spcPct val="0"/>
              </a:spcBef>
              <a:spcAft>
                <a:spcPct val="0"/>
              </a:spcAft>
              <a:defRPr sz="3200" u="sng">
                <a:solidFill>
                  <a:schemeClr val="bg1"/>
                </a:solidFill>
                <a:latin typeface="Times New Roman" panose="02020603050405020304" pitchFamily="18" charset="0"/>
              </a:defRPr>
            </a:lvl9pPr>
          </a:lstStyle>
          <a:p>
            <a:pPr>
              <a:defRPr/>
            </a:pPr>
            <a:fld id="{793E637B-3A76-4E1D-A070-A8B82542890E}" type="slidenum">
              <a:rPr lang="nl-NL" altLang="en-US" sz="1200" u="none"/>
              <a:pPr>
                <a:defRPr/>
              </a:pPr>
              <a:t>20</a:t>
            </a:fld>
            <a:endParaRPr lang="nl-NL" altLang="en-US" sz="1200" u="none"/>
          </a:p>
        </p:txBody>
      </p:sp>
      <p:sp>
        <p:nvSpPr>
          <p:cNvPr id="64515" name="Rectangle 2">
            <a:extLst>
              <a:ext uri="{FF2B5EF4-FFF2-40B4-BE49-F238E27FC236}">
                <a16:creationId xmlns:a16="http://schemas.microsoft.com/office/drawing/2014/main" id="{BAFE6E46-A66F-88A8-58FE-5762CF54FA82}"/>
              </a:ext>
            </a:extLst>
          </p:cNvPr>
          <p:cNvSpPr>
            <a:spLocks noGrp="1" noRot="1" noChangeAspect="1" noChangeArrowheads="1" noTextEdit="1"/>
          </p:cNvSpPr>
          <p:nvPr>
            <p:ph type="sldImg"/>
          </p:nvPr>
        </p:nvSpPr>
        <p:spPr>
          <a:xfrm>
            <a:off x="90488" y="750888"/>
            <a:ext cx="6677025" cy="3756025"/>
          </a:xfrm>
          <a:ln/>
        </p:spPr>
      </p:sp>
      <p:sp>
        <p:nvSpPr>
          <p:cNvPr id="64516" name="Rectangle 3">
            <a:extLst>
              <a:ext uri="{FF2B5EF4-FFF2-40B4-BE49-F238E27FC236}">
                <a16:creationId xmlns:a16="http://schemas.microsoft.com/office/drawing/2014/main" id="{D65F5E73-0BC9-9B98-B17F-192523912C75}"/>
              </a:ext>
            </a:extLst>
          </p:cNvPr>
          <p:cNvSpPr>
            <a:spLocks noGrp="1" noChangeArrowheads="1"/>
          </p:cNvSpPr>
          <p:nvPr>
            <p:ph type="body" idx="1"/>
          </p:nvPr>
        </p:nvSpPr>
        <p:spPr>
          <a:noFill/>
        </p:spPr>
        <p:txBody>
          <a:bodyPr/>
          <a:lstStyle/>
          <a:p>
            <a:endParaRPr lang="nl-NL" altLang="en-US"/>
          </a:p>
        </p:txBody>
      </p:sp>
    </p:spTree>
    <p:extLst>
      <p:ext uri="{BB962C8B-B14F-4D97-AF65-F5344CB8AC3E}">
        <p14:creationId xmlns:p14="http://schemas.microsoft.com/office/powerpoint/2010/main" val="31972887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defTabSz="935038">
              <a:defRPr sz="3200" u="sng">
                <a:solidFill>
                  <a:schemeClr val="bg1"/>
                </a:solidFill>
                <a:latin typeface="Times New Roman" panose="02020603050405020304" pitchFamily="18" charset="0"/>
              </a:defRPr>
            </a:lvl1pPr>
            <a:lvl2pPr marL="742950" indent="-285750" defTabSz="935038">
              <a:defRPr sz="3200" u="sng">
                <a:solidFill>
                  <a:schemeClr val="bg1"/>
                </a:solidFill>
                <a:latin typeface="Times New Roman" panose="02020603050405020304" pitchFamily="18" charset="0"/>
              </a:defRPr>
            </a:lvl2pPr>
            <a:lvl3pPr marL="1143000" indent="-228600" defTabSz="935038">
              <a:defRPr sz="3200" u="sng">
                <a:solidFill>
                  <a:schemeClr val="bg1"/>
                </a:solidFill>
                <a:latin typeface="Times New Roman" panose="02020603050405020304" pitchFamily="18" charset="0"/>
              </a:defRPr>
            </a:lvl3pPr>
            <a:lvl4pPr marL="1600200" indent="-228600" defTabSz="935038">
              <a:defRPr sz="3200" u="sng">
                <a:solidFill>
                  <a:schemeClr val="bg1"/>
                </a:solidFill>
                <a:latin typeface="Times New Roman" panose="02020603050405020304" pitchFamily="18" charset="0"/>
              </a:defRPr>
            </a:lvl4pPr>
            <a:lvl5pPr marL="2057400" indent="-228600" defTabSz="935038">
              <a:defRPr sz="3200" u="sng">
                <a:solidFill>
                  <a:schemeClr val="bg1"/>
                </a:solidFill>
                <a:latin typeface="Times New Roman" panose="02020603050405020304" pitchFamily="18" charset="0"/>
              </a:defRPr>
            </a:lvl5pPr>
            <a:lvl6pPr marL="2514600" indent="-228600" defTabSz="935038" eaLnBrk="0" fontAlgn="base" hangingPunct="0">
              <a:spcBef>
                <a:spcPct val="0"/>
              </a:spcBef>
              <a:spcAft>
                <a:spcPct val="0"/>
              </a:spcAft>
              <a:defRPr sz="3200" u="sng">
                <a:solidFill>
                  <a:schemeClr val="bg1"/>
                </a:solidFill>
                <a:latin typeface="Times New Roman" panose="02020603050405020304" pitchFamily="18" charset="0"/>
              </a:defRPr>
            </a:lvl6pPr>
            <a:lvl7pPr marL="2971800" indent="-228600" defTabSz="935038" eaLnBrk="0" fontAlgn="base" hangingPunct="0">
              <a:spcBef>
                <a:spcPct val="0"/>
              </a:spcBef>
              <a:spcAft>
                <a:spcPct val="0"/>
              </a:spcAft>
              <a:defRPr sz="3200" u="sng">
                <a:solidFill>
                  <a:schemeClr val="bg1"/>
                </a:solidFill>
                <a:latin typeface="Times New Roman" panose="02020603050405020304" pitchFamily="18" charset="0"/>
              </a:defRPr>
            </a:lvl7pPr>
            <a:lvl8pPr marL="3429000" indent="-228600" defTabSz="935038" eaLnBrk="0" fontAlgn="base" hangingPunct="0">
              <a:spcBef>
                <a:spcPct val="0"/>
              </a:spcBef>
              <a:spcAft>
                <a:spcPct val="0"/>
              </a:spcAft>
              <a:defRPr sz="3200" u="sng">
                <a:solidFill>
                  <a:schemeClr val="bg1"/>
                </a:solidFill>
                <a:latin typeface="Times New Roman" panose="02020603050405020304" pitchFamily="18" charset="0"/>
              </a:defRPr>
            </a:lvl8pPr>
            <a:lvl9pPr marL="3886200" indent="-228600" defTabSz="935038" eaLnBrk="0" fontAlgn="base" hangingPunct="0">
              <a:spcBef>
                <a:spcPct val="0"/>
              </a:spcBef>
              <a:spcAft>
                <a:spcPct val="0"/>
              </a:spcAft>
              <a:defRPr sz="3200" u="sng">
                <a:solidFill>
                  <a:schemeClr val="bg1"/>
                </a:solidFill>
                <a:latin typeface="Times New Roman" panose="02020603050405020304" pitchFamily="18" charset="0"/>
              </a:defRPr>
            </a:lvl9pPr>
          </a:lstStyle>
          <a:p>
            <a:pPr>
              <a:defRPr/>
            </a:pPr>
            <a:fld id="{793E637B-3A76-4E1D-A070-A8B82542890E}" type="slidenum">
              <a:rPr lang="nl-NL" altLang="en-US" sz="1200" u="none"/>
              <a:pPr>
                <a:defRPr/>
              </a:pPr>
              <a:t>21</a:t>
            </a:fld>
            <a:endParaRPr lang="nl-NL" altLang="en-US" sz="1200" u="none"/>
          </a:p>
        </p:txBody>
      </p:sp>
      <p:sp>
        <p:nvSpPr>
          <p:cNvPr id="64515" name="Rectangle 2"/>
          <p:cNvSpPr>
            <a:spLocks noGrp="1" noRot="1" noChangeAspect="1" noChangeArrowheads="1" noTextEdit="1"/>
          </p:cNvSpPr>
          <p:nvPr>
            <p:ph type="sldImg"/>
          </p:nvPr>
        </p:nvSpPr>
        <p:spPr>
          <a:xfrm>
            <a:off x="90488" y="750888"/>
            <a:ext cx="6677025" cy="3756025"/>
          </a:xfrm>
          <a:ln/>
        </p:spPr>
      </p:sp>
      <p:sp>
        <p:nvSpPr>
          <p:cNvPr id="64516" name="Rectangle 3"/>
          <p:cNvSpPr>
            <a:spLocks noGrp="1" noChangeArrowheads="1"/>
          </p:cNvSpPr>
          <p:nvPr>
            <p:ph type="body" idx="1"/>
          </p:nvPr>
        </p:nvSpPr>
        <p:spPr>
          <a:noFill/>
        </p:spPr>
        <p:txBody>
          <a:bodyPr/>
          <a:lstStyle/>
          <a:p>
            <a:endParaRPr lang="nl-NL"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defTabSz="935038">
              <a:defRPr sz="3200" u="sng">
                <a:solidFill>
                  <a:schemeClr val="bg1"/>
                </a:solidFill>
                <a:latin typeface="Times New Roman" panose="02020603050405020304" pitchFamily="18" charset="0"/>
              </a:defRPr>
            </a:lvl1pPr>
            <a:lvl2pPr marL="742950" indent="-285750" defTabSz="935038">
              <a:defRPr sz="3200" u="sng">
                <a:solidFill>
                  <a:schemeClr val="bg1"/>
                </a:solidFill>
                <a:latin typeface="Times New Roman" panose="02020603050405020304" pitchFamily="18" charset="0"/>
              </a:defRPr>
            </a:lvl2pPr>
            <a:lvl3pPr marL="1143000" indent="-228600" defTabSz="935038">
              <a:defRPr sz="3200" u="sng">
                <a:solidFill>
                  <a:schemeClr val="bg1"/>
                </a:solidFill>
                <a:latin typeface="Times New Roman" panose="02020603050405020304" pitchFamily="18" charset="0"/>
              </a:defRPr>
            </a:lvl3pPr>
            <a:lvl4pPr marL="1600200" indent="-228600" defTabSz="935038">
              <a:defRPr sz="3200" u="sng">
                <a:solidFill>
                  <a:schemeClr val="bg1"/>
                </a:solidFill>
                <a:latin typeface="Times New Roman" panose="02020603050405020304" pitchFamily="18" charset="0"/>
              </a:defRPr>
            </a:lvl4pPr>
            <a:lvl5pPr marL="2057400" indent="-228600" defTabSz="935038">
              <a:defRPr sz="3200" u="sng">
                <a:solidFill>
                  <a:schemeClr val="bg1"/>
                </a:solidFill>
                <a:latin typeface="Times New Roman" panose="02020603050405020304" pitchFamily="18" charset="0"/>
              </a:defRPr>
            </a:lvl5pPr>
            <a:lvl6pPr marL="2514600" indent="-228600" defTabSz="935038" eaLnBrk="0" fontAlgn="base" hangingPunct="0">
              <a:spcBef>
                <a:spcPct val="0"/>
              </a:spcBef>
              <a:spcAft>
                <a:spcPct val="0"/>
              </a:spcAft>
              <a:defRPr sz="3200" u="sng">
                <a:solidFill>
                  <a:schemeClr val="bg1"/>
                </a:solidFill>
                <a:latin typeface="Times New Roman" panose="02020603050405020304" pitchFamily="18" charset="0"/>
              </a:defRPr>
            </a:lvl6pPr>
            <a:lvl7pPr marL="2971800" indent="-228600" defTabSz="935038" eaLnBrk="0" fontAlgn="base" hangingPunct="0">
              <a:spcBef>
                <a:spcPct val="0"/>
              </a:spcBef>
              <a:spcAft>
                <a:spcPct val="0"/>
              </a:spcAft>
              <a:defRPr sz="3200" u="sng">
                <a:solidFill>
                  <a:schemeClr val="bg1"/>
                </a:solidFill>
                <a:latin typeface="Times New Roman" panose="02020603050405020304" pitchFamily="18" charset="0"/>
              </a:defRPr>
            </a:lvl7pPr>
            <a:lvl8pPr marL="3429000" indent="-228600" defTabSz="935038" eaLnBrk="0" fontAlgn="base" hangingPunct="0">
              <a:spcBef>
                <a:spcPct val="0"/>
              </a:spcBef>
              <a:spcAft>
                <a:spcPct val="0"/>
              </a:spcAft>
              <a:defRPr sz="3200" u="sng">
                <a:solidFill>
                  <a:schemeClr val="bg1"/>
                </a:solidFill>
                <a:latin typeface="Times New Roman" panose="02020603050405020304" pitchFamily="18" charset="0"/>
              </a:defRPr>
            </a:lvl8pPr>
            <a:lvl9pPr marL="3886200" indent="-228600" defTabSz="935038" eaLnBrk="0" fontAlgn="base" hangingPunct="0">
              <a:spcBef>
                <a:spcPct val="0"/>
              </a:spcBef>
              <a:spcAft>
                <a:spcPct val="0"/>
              </a:spcAft>
              <a:defRPr sz="3200" u="sng">
                <a:solidFill>
                  <a:schemeClr val="bg1"/>
                </a:solidFill>
                <a:latin typeface="Times New Roman" panose="02020603050405020304" pitchFamily="18" charset="0"/>
              </a:defRPr>
            </a:lvl9pPr>
          </a:lstStyle>
          <a:p>
            <a:pPr>
              <a:defRPr/>
            </a:pPr>
            <a:fld id="{184285C6-2163-4CBE-A6A2-8B224472CA8A}" type="slidenum">
              <a:rPr lang="nl-NL" altLang="en-US" sz="1200" u="none"/>
              <a:pPr>
                <a:defRPr/>
              </a:pPr>
              <a:t>22</a:t>
            </a:fld>
            <a:endParaRPr lang="nl-NL" altLang="en-US" sz="1200" u="none"/>
          </a:p>
        </p:txBody>
      </p:sp>
      <p:sp>
        <p:nvSpPr>
          <p:cNvPr id="108547" name="Rectangle 2"/>
          <p:cNvSpPr>
            <a:spLocks noGrp="1" noRot="1" noChangeAspect="1" noChangeArrowheads="1" noTextEdit="1"/>
          </p:cNvSpPr>
          <p:nvPr>
            <p:ph type="sldImg"/>
          </p:nvPr>
        </p:nvSpPr>
        <p:spPr>
          <a:xfrm>
            <a:off x="90488" y="750888"/>
            <a:ext cx="6677025" cy="3756025"/>
          </a:xfrm>
          <a:ln/>
        </p:spPr>
      </p:sp>
      <p:sp>
        <p:nvSpPr>
          <p:cNvPr id="108548" name="Rectangle 3"/>
          <p:cNvSpPr>
            <a:spLocks noGrp="1" noChangeArrowheads="1"/>
          </p:cNvSpPr>
          <p:nvPr>
            <p:ph type="body" idx="1"/>
          </p:nvPr>
        </p:nvSpPr>
        <p:spPr>
          <a:xfrm>
            <a:off x="685800" y="4757738"/>
            <a:ext cx="5486400" cy="4505325"/>
          </a:xfrm>
          <a:noFill/>
        </p:spPr>
        <p:txBody>
          <a:bodyPr/>
          <a:lstStyle/>
          <a:p>
            <a:r>
              <a:rPr lang="nl-NL" altLang="en-US"/>
              <a:t>Complicaties voorkomen door anatomie goed te kennen</a:t>
            </a:r>
          </a:p>
          <a:p>
            <a:r>
              <a:rPr lang="nl-NL" altLang="en-US"/>
              <a:t>Temporaal kwab, spraak, Lenticostriatale arteriien, takken media, tumor perforatoren, diepe perforatoren, capsula interna, externa, etc</a:t>
            </a:r>
          </a:p>
        </p:txBody>
      </p:sp>
    </p:spTree>
    <p:extLst>
      <p:ext uri="{BB962C8B-B14F-4D97-AF65-F5344CB8AC3E}">
        <p14:creationId xmlns:p14="http://schemas.microsoft.com/office/powerpoint/2010/main" val="26693670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zijn als 1 van eersten ook gestart met het wakker opereren van z.g. insula tumoren. Dit zijn lastig te verwijderen tumoren vanwege de relatie met</a:t>
            </a:r>
            <a:r>
              <a:rPr lang="nl-NL" baseline="0" dirty="0"/>
              <a:t> het</a:t>
            </a:r>
            <a:r>
              <a:rPr lang="nl-NL" dirty="0"/>
              <a:t> spraakcentrum en dieper</a:t>
            </a:r>
            <a:r>
              <a:rPr lang="nl-NL" baseline="0" dirty="0"/>
              <a:t> gelegen belangrijke banen voor de beweging. </a:t>
            </a:r>
            <a:r>
              <a:rPr lang="nl-NL" dirty="0"/>
              <a:t> Verder zijn er belangrijke aftakkingen van de a. cerebri media (een belangrijk voedend bloedvat van de hersenen) die allen 1 voor 1 los geprepareerd moeten worden van de tumor. Voorheen werden deze tumoren slechts </a:t>
            </a:r>
            <a:r>
              <a:rPr lang="nl-NL" dirty="0" err="1"/>
              <a:t>gebiopteerd</a:t>
            </a:r>
            <a:r>
              <a:rPr lang="nl-NL" dirty="0"/>
              <a:t> (alleen een hapje genomen) omdat ze als inoperabele tumoren werden beschouwd. We hebben laten zien dat operaties wel degelijk mogelijk zijn onder goede bewaking van functies zoals spraak en motoriek van de armen en benen. Inmiddels is het opereren van deze tumoren standaard praktijk geworden. </a:t>
            </a:r>
          </a:p>
          <a:p>
            <a:endParaRPr lang="nl-NL" dirty="0"/>
          </a:p>
          <a:p>
            <a:r>
              <a:rPr lang="nl-NL" dirty="0"/>
              <a:t>We hebben daarnaast in diverse andere onderzoeken laten zien dat de wakkere hersenoperatie voor tumoren in de eloquente gebieden significant minder blijvende uitval geeft van motoriek van arm en been ten opzichte van operaties onder narcose. </a:t>
            </a:r>
          </a:p>
          <a:p>
            <a:endParaRPr lang="nl-NL" dirty="0"/>
          </a:p>
        </p:txBody>
      </p:sp>
      <p:sp>
        <p:nvSpPr>
          <p:cNvPr id="4" name="Tijdelijke aanduiding voor dianummer 3"/>
          <p:cNvSpPr>
            <a:spLocks noGrp="1"/>
          </p:cNvSpPr>
          <p:nvPr>
            <p:ph type="sldNum" sz="quarter" idx="10"/>
          </p:nvPr>
        </p:nvSpPr>
        <p:spPr/>
        <p:txBody>
          <a:bodyPr/>
          <a:lstStyle/>
          <a:p>
            <a:fld id="{36A3B2E1-E125-244B-8917-BE3A68C7BB7D}" type="slidenum">
              <a:rPr lang="nl-NL" altLang="x-none" smtClean="0"/>
              <a:pPr/>
              <a:t>23</a:t>
            </a:fld>
            <a:endParaRPr lang="nl-NL" altLang="x-none"/>
          </a:p>
        </p:txBody>
      </p:sp>
    </p:spTree>
    <p:extLst>
      <p:ext uri="{BB962C8B-B14F-4D97-AF65-F5344CB8AC3E}">
        <p14:creationId xmlns:p14="http://schemas.microsoft.com/office/powerpoint/2010/main" val="8164998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Naast de wakkere operatie gebruiken we hulpmiddelen zoals neuronavigatie,  FMRI en DTI .</a:t>
            </a:r>
            <a:r>
              <a:rPr lang="nl-NL" baseline="0" dirty="0"/>
              <a:t> </a:t>
            </a:r>
            <a:r>
              <a:rPr lang="nl-NL" dirty="0"/>
              <a:t>Dit zijn technieken</a:t>
            </a:r>
            <a:r>
              <a:rPr lang="nl-NL" baseline="0" dirty="0"/>
              <a:t> waarmee we vóór de operatie belangrijke delen en banen van de hersenen in beeld kunnen brengen. </a:t>
            </a:r>
            <a:r>
              <a:rPr lang="nl-NL" dirty="0"/>
              <a:t>Deze technieken zijn met name belangrijk als voorbereiding  voor de operatie. Het geeft ons  een  indruk van wat wij kunnen verwachten tijdens de ingreep. Hoewel de </a:t>
            </a:r>
            <a:r>
              <a:rPr lang="nl-NL" dirty="0" err="1"/>
              <a:t>fMRI</a:t>
            </a:r>
            <a:r>
              <a:rPr lang="nl-NL" dirty="0"/>
              <a:t> en DTI steeds beter worden,  wordt het corticaal en subcorticaal stimuleren tijdens de</a:t>
            </a:r>
            <a:r>
              <a:rPr lang="nl-NL" baseline="0" dirty="0"/>
              <a:t> operatie nog steeds gezien als </a:t>
            </a:r>
            <a:r>
              <a:rPr lang="nl-NL" dirty="0"/>
              <a:t>de “gouden standaard” . </a:t>
            </a:r>
          </a:p>
          <a:p>
            <a:endParaRPr lang="nl-NL" dirty="0"/>
          </a:p>
          <a:p>
            <a:r>
              <a:rPr lang="nl-NL" dirty="0"/>
              <a:t>Omdat wij in Rotterdam aanvankelijk de enige kliniek in Nederland waren die de wakkere operaties uitvoerden voor hersentumoren, werden veel patiënten vanuit andere klinieken verwezen. Een deel van het wetenschappelijk onderzoek heeft zich mede daarom de laatste 15 jaar gericht op de wakkere chirurgie van deze gliomen. Ik heb dit zeker niet alleen gedaan. Inmiddels is ons z.g. “wakkere operatieteam” uitgebreid met de neurochirurgen  Joost Schouten en Eelke Bos. Ook het anesthesiologische team is inmiddels versterkt: Naast Markus </a:t>
            </a:r>
            <a:r>
              <a:rPr lang="nl-NL" dirty="0" err="1"/>
              <a:t>Klimek</a:t>
            </a:r>
            <a:r>
              <a:rPr lang="nl-NL" dirty="0"/>
              <a:t>  nu met de anesthesisten  Ismael  Eralp , Peter de Smalen en Dunja  </a:t>
            </a:r>
            <a:r>
              <a:rPr lang="nl-NL" dirty="0" err="1"/>
              <a:t>Westhof</a:t>
            </a:r>
            <a:r>
              <a:rPr lang="nl-NL" dirty="0"/>
              <a:t>. Collega’s die allen een enorme bijdrage hebben geleverd aan het onderzoek in dit  veld. </a:t>
            </a:r>
          </a:p>
        </p:txBody>
      </p:sp>
      <p:sp>
        <p:nvSpPr>
          <p:cNvPr id="4" name="Tijdelijke aanduiding voor dianummer 3"/>
          <p:cNvSpPr>
            <a:spLocks noGrp="1"/>
          </p:cNvSpPr>
          <p:nvPr>
            <p:ph type="sldNum" sz="quarter" idx="10"/>
          </p:nvPr>
        </p:nvSpPr>
        <p:spPr/>
        <p:txBody>
          <a:bodyPr/>
          <a:lstStyle/>
          <a:p>
            <a:fld id="{36A3B2E1-E125-244B-8917-BE3A68C7BB7D}" type="slidenum">
              <a:rPr lang="nl-NL" altLang="x-none" smtClean="0"/>
              <a:pPr/>
              <a:t>24</a:t>
            </a:fld>
            <a:endParaRPr lang="nl-NL" altLang="x-none"/>
          </a:p>
        </p:txBody>
      </p:sp>
    </p:spTree>
    <p:extLst>
      <p:ext uri="{BB962C8B-B14F-4D97-AF65-F5344CB8AC3E}">
        <p14:creationId xmlns:p14="http://schemas.microsoft.com/office/powerpoint/2010/main" val="9487587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966612">
              <a:defRPr/>
            </a:pPr>
            <a:r>
              <a:rPr lang="nl-NL" dirty="0"/>
              <a:t>De chirurgie van deze</a:t>
            </a:r>
            <a:r>
              <a:rPr lang="nl-NL" baseline="0" dirty="0"/>
              <a:t> kwaadaardige </a:t>
            </a:r>
            <a:r>
              <a:rPr lang="nl-NL" dirty="0" err="1"/>
              <a:t>glioblastomen</a:t>
            </a:r>
            <a:r>
              <a:rPr lang="nl-NL" dirty="0"/>
              <a:t> is daarom lang omstreden geweest.  In een onderzoek uitgevoerd door 1 van onze promovendi  werd duidelijk dat er nationaal maar ook internationaal geen </a:t>
            </a:r>
            <a:r>
              <a:rPr lang="nl-NL" u="sng" dirty="0"/>
              <a:t>enkele</a:t>
            </a:r>
            <a:r>
              <a:rPr lang="nl-NL" dirty="0"/>
              <a:t> richtlijn was</a:t>
            </a:r>
            <a:r>
              <a:rPr lang="nl-NL" baseline="0" dirty="0"/>
              <a:t> </a:t>
            </a:r>
            <a:r>
              <a:rPr lang="nl-NL" dirty="0"/>
              <a:t>voor chirurgische benadering van het glioblastoom. Een deel van de chirurgen doet slechts een </a:t>
            </a:r>
            <a:r>
              <a:rPr lang="nl-NL" dirty="0" err="1"/>
              <a:t>bioptie</a:t>
            </a:r>
            <a:r>
              <a:rPr lang="nl-NL" dirty="0"/>
              <a:t> in de overtuiging dat een operatie kan leiden tot neurologische uitval. In andere neurochirurgische klinieken wordt weer juist een agressieve resectie </a:t>
            </a:r>
            <a:r>
              <a:rPr lang="nl-NL" dirty="0" err="1"/>
              <a:t>nagestreeft</a:t>
            </a:r>
            <a:r>
              <a:rPr lang="nl-NL" dirty="0"/>
              <a:t>. Wat is nu beter bij deze tumor die al zo een slechte prognose heeft?</a:t>
            </a:r>
          </a:p>
          <a:p>
            <a:endParaRPr lang="nl-NL" dirty="0"/>
          </a:p>
        </p:txBody>
      </p:sp>
      <p:sp>
        <p:nvSpPr>
          <p:cNvPr id="4" name="Tijdelijke aanduiding voor dianummer 3"/>
          <p:cNvSpPr>
            <a:spLocks noGrp="1"/>
          </p:cNvSpPr>
          <p:nvPr>
            <p:ph type="sldNum" sz="quarter" idx="10"/>
          </p:nvPr>
        </p:nvSpPr>
        <p:spPr/>
        <p:txBody>
          <a:bodyPr/>
          <a:lstStyle/>
          <a:p>
            <a:fld id="{36A3B2E1-E125-244B-8917-BE3A68C7BB7D}" type="slidenum">
              <a:rPr lang="nl-NL" altLang="x-none" smtClean="0"/>
              <a:pPr/>
              <a:t>25</a:t>
            </a:fld>
            <a:endParaRPr lang="nl-NL" altLang="x-none"/>
          </a:p>
        </p:txBody>
      </p:sp>
    </p:spTree>
    <p:extLst>
      <p:ext uri="{BB962C8B-B14F-4D97-AF65-F5344CB8AC3E}">
        <p14:creationId xmlns:p14="http://schemas.microsoft.com/office/powerpoint/2010/main" val="34180115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Nadat we in onze eigen data hadden laten zien, in meerdere publicaties, dat het veiliger is om ook </a:t>
            </a:r>
            <a:r>
              <a:rPr lang="nl-NL" dirty="0" err="1"/>
              <a:t>glioblastomen</a:t>
            </a:r>
            <a:r>
              <a:rPr lang="nl-NL" dirty="0"/>
              <a:t> wakker te opereren hebben we een groot vergelijkend internationaal onderzoek opgezet in samenwerking met de neurochirurgische afdelingen van Harvard Medical school in Boston, Haaglanden ziekenhuis Den Haag, Universitair ziekenhuis Leuven en het </a:t>
            </a:r>
            <a:r>
              <a:rPr lang="nl-NL" dirty="0" err="1"/>
              <a:t>ErasmusMC</a:t>
            </a:r>
            <a:r>
              <a:rPr lang="nl-NL" dirty="0"/>
              <a:t>. </a:t>
            </a:r>
          </a:p>
          <a:p>
            <a:endParaRPr lang="nl-NL" dirty="0"/>
          </a:p>
          <a:p>
            <a:r>
              <a:rPr lang="nl-NL" dirty="0"/>
              <a:t>Deze studie waarvoor bijna 4000 patiënten zijn geïncludeerd, de grootste in zijn soort, vergelijken we wakkere operaties van </a:t>
            </a:r>
            <a:r>
              <a:rPr lang="nl-NL" dirty="0" err="1"/>
              <a:t>glioblastomen</a:t>
            </a:r>
            <a:r>
              <a:rPr lang="nl-NL" dirty="0"/>
              <a:t> in de eloquente gebieden met operaties onder narcose. Dat konden we doen omdat in een groot deel van de centra die meededen aan dit onderzoek tot voor kort geen wakkere operaties werden</a:t>
            </a:r>
            <a:r>
              <a:rPr lang="nl-NL" baseline="0" dirty="0"/>
              <a:t> uitgevoerd</a:t>
            </a:r>
            <a:r>
              <a:rPr lang="nl-NL" dirty="0"/>
              <a:t> voor deze tumor.  Er</a:t>
            </a:r>
            <a:r>
              <a:rPr lang="nl-NL" baseline="0" dirty="0"/>
              <a:t> werd voor alle mogelijk factoren die de prognose van de patiënt zouden kunnen beïnvloeden gecorrigeerd om z.g. bias van </a:t>
            </a:r>
            <a:r>
              <a:rPr lang="nl-NL" baseline="0" dirty="0" err="1"/>
              <a:t>confounding</a:t>
            </a:r>
            <a:r>
              <a:rPr lang="nl-NL" baseline="0" dirty="0"/>
              <a:t> factors te voorkomen . Wij noemen een dergelijk onderzoek een </a:t>
            </a:r>
            <a:r>
              <a:rPr lang="en-US" dirty="0"/>
              <a:t> “propensity score-matched analysis”. </a:t>
            </a:r>
            <a:endParaRPr lang="nl-NL" dirty="0"/>
          </a:p>
          <a:p>
            <a:endParaRPr lang="nl-NL" dirty="0"/>
          </a:p>
        </p:txBody>
      </p:sp>
      <p:sp>
        <p:nvSpPr>
          <p:cNvPr id="4" name="Tijdelijke aanduiding voor dianummer 3"/>
          <p:cNvSpPr>
            <a:spLocks noGrp="1"/>
          </p:cNvSpPr>
          <p:nvPr>
            <p:ph type="sldNum" sz="quarter" idx="10"/>
          </p:nvPr>
        </p:nvSpPr>
        <p:spPr/>
        <p:txBody>
          <a:bodyPr/>
          <a:lstStyle/>
          <a:p>
            <a:fld id="{36A3B2E1-E125-244B-8917-BE3A68C7BB7D}" type="slidenum">
              <a:rPr lang="nl-NL" altLang="x-none" smtClean="0"/>
              <a:pPr/>
              <a:t>26</a:t>
            </a:fld>
            <a:endParaRPr lang="nl-NL" altLang="x-none"/>
          </a:p>
        </p:txBody>
      </p:sp>
    </p:spTree>
    <p:extLst>
      <p:ext uri="{BB962C8B-B14F-4D97-AF65-F5344CB8AC3E}">
        <p14:creationId xmlns:p14="http://schemas.microsoft.com/office/powerpoint/2010/main" val="30197604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966612">
              <a:defRPr/>
            </a:pPr>
            <a:r>
              <a:rPr lang="nl-NL" sz="1300" dirty="0">
                <a:solidFill>
                  <a:srgbClr val="000000"/>
                </a:solidFill>
              </a:rPr>
              <a:t>Ons onderzoek liet zien dat opereren met een wakkere operatie veiliger is en er significant meer tumorweefsel weggehaald kan worden dan bij een operatie onder narcose. </a:t>
            </a:r>
          </a:p>
          <a:p>
            <a:pPr defTabSz="966612">
              <a:defRPr/>
            </a:pPr>
            <a:endParaRPr lang="nl-NL" sz="1300" dirty="0">
              <a:solidFill>
                <a:srgbClr val="000000"/>
              </a:solidFill>
            </a:endParaRPr>
          </a:p>
          <a:p>
            <a:endParaRPr lang="nl-NL" dirty="0"/>
          </a:p>
        </p:txBody>
      </p:sp>
      <p:sp>
        <p:nvSpPr>
          <p:cNvPr id="4" name="Tijdelijke aanduiding voor dianummer 3"/>
          <p:cNvSpPr>
            <a:spLocks noGrp="1"/>
          </p:cNvSpPr>
          <p:nvPr>
            <p:ph type="sldNum" sz="quarter" idx="10"/>
          </p:nvPr>
        </p:nvSpPr>
        <p:spPr/>
        <p:txBody>
          <a:bodyPr/>
          <a:lstStyle/>
          <a:p>
            <a:fld id="{36A3B2E1-E125-244B-8917-BE3A68C7BB7D}" type="slidenum">
              <a:rPr lang="nl-NL" altLang="x-none" smtClean="0"/>
              <a:pPr/>
              <a:t>27</a:t>
            </a:fld>
            <a:endParaRPr lang="nl-NL" altLang="x-none"/>
          </a:p>
        </p:txBody>
      </p:sp>
    </p:spTree>
    <p:extLst>
      <p:ext uri="{BB962C8B-B14F-4D97-AF65-F5344CB8AC3E}">
        <p14:creationId xmlns:p14="http://schemas.microsoft.com/office/powerpoint/2010/main" val="2987591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operatie wordt met name uitgevoerd voor de zogenaamde gliomen. Dit zijn primaire</a:t>
            </a:r>
            <a:r>
              <a:rPr lang="nl-NL" baseline="0" dirty="0"/>
              <a:t> hersen</a:t>
            </a:r>
            <a:r>
              <a:rPr lang="nl-NL" dirty="0"/>
              <a:t>tumoren die ontstaan vanuit de hersenen zelf.  Ze verspreiden zich bijna nooit naar de rest van het lichaam maar kunnen zich wel uitbreiden in de hersenen. We proberen deze tumoren altijd zo snel</a:t>
            </a:r>
            <a:r>
              <a:rPr lang="nl-NL" baseline="0" dirty="0"/>
              <a:t> mogelijk </a:t>
            </a:r>
            <a:r>
              <a:rPr lang="nl-NL" dirty="0"/>
              <a:t>te behandelen omdat ze de neiging hebben om maligne (oftewel kwaadaardig) te worden</a:t>
            </a:r>
            <a:r>
              <a:rPr lang="nl-NL" baseline="0" dirty="0"/>
              <a:t> </a:t>
            </a:r>
            <a:r>
              <a:rPr lang="nl-NL" dirty="0"/>
              <a:t>waarna behandeling steeds lastiger wordt. Rechts ziet u een kwaadaardig</a:t>
            </a:r>
            <a:r>
              <a:rPr lang="nl-NL" baseline="0" dirty="0"/>
              <a:t> glioom die zich kenmerkt door de grillige vorm. Links een glioom die op langere termijn kwaadaardig kan worden. We noemen gliomen daarom eigenlijk nooit goedaardig. </a:t>
            </a:r>
            <a:endParaRPr lang="nl-NL" dirty="0"/>
          </a:p>
        </p:txBody>
      </p:sp>
      <p:sp>
        <p:nvSpPr>
          <p:cNvPr id="4" name="Tijdelijke aanduiding voor dianummer 3"/>
          <p:cNvSpPr>
            <a:spLocks noGrp="1"/>
          </p:cNvSpPr>
          <p:nvPr>
            <p:ph type="sldNum" sz="quarter" idx="10"/>
          </p:nvPr>
        </p:nvSpPr>
        <p:spPr/>
        <p:txBody>
          <a:bodyPr/>
          <a:lstStyle/>
          <a:p>
            <a:fld id="{36A3B2E1-E125-244B-8917-BE3A68C7BB7D}" type="slidenum">
              <a:rPr lang="nl-NL" altLang="x-none" smtClean="0"/>
              <a:pPr/>
              <a:t>3</a:t>
            </a:fld>
            <a:endParaRPr lang="nl-NL" altLang="x-none"/>
          </a:p>
        </p:txBody>
      </p:sp>
    </p:spTree>
    <p:extLst>
      <p:ext uri="{BB962C8B-B14F-4D97-AF65-F5344CB8AC3E}">
        <p14:creationId xmlns:p14="http://schemas.microsoft.com/office/powerpoint/2010/main" val="40968851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Maar we zagen ook dat </a:t>
            </a:r>
            <a:r>
              <a:rPr lang="nl-NL" dirty="0" err="1"/>
              <a:t>patienten</a:t>
            </a:r>
            <a:r>
              <a:rPr lang="nl-NL" dirty="0"/>
              <a:t> jonger dan 70 jaar significant</a:t>
            </a:r>
            <a:r>
              <a:rPr lang="nl-NL" baseline="0" dirty="0"/>
              <a:t> langer leefden wanneer ze geopereerd waren met een wakkere hersenoperatie. En daarbij duurde het significant langer voordat de tumor weer terug groeide ofwel recidiveerde. Dat laatste is belangrijk om te weten omdat je dan langer kunt wachten totdat de patiënt wéér een operatie of ander behandeling krijgt zoals chemotherapie of bestraling. </a:t>
            </a:r>
            <a:endParaRPr lang="nl-NL" dirty="0"/>
          </a:p>
        </p:txBody>
      </p:sp>
      <p:sp>
        <p:nvSpPr>
          <p:cNvPr id="4" name="Tijdelijke aanduiding voor dianummer 3"/>
          <p:cNvSpPr>
            <a:spLocks noGrp="1"/>
          </p:cNvSpPr>
          <p:nvPr>
            <p:ph type="sldNum" sz="quarter" idx="10"/>
          </p:nvPr>
        </p:nvSpPr>
        <p:spPr/>
        <p:txBody>
          <a:bodyPr/>
          <a:lstStyle/>
          <a:p>
            <a:fld id="{36A3B2E1-E125-244B-8917-BE3A68C7BB7D}" type="slidenum">
              <a:rPr lang="nl-NL" altLang="x-none" smtClean="0"/>
              <a:pPr/>
              <a:t>28</a:t>
            </a:fld>
            <a:endParaRPr lang="nl-NL" altLang="x-none"/>
          </a:p>
        </p:txBody>
      </p:sp>
    </p:spTree>
    <p:extLst>
      <p:ext uri="{BB962C8B-B14F-4D97-AF65-F5344CB8AC3E}">
        <p14:creationId xmlns:p14="http://schemas.microsoft.com/office/powerpoint/2010/main" val="28342967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Bij</a:t>
            </a:r>
            <a:r>
              <a:rPr lang="nl-NL" baseline="0" dirty="0"/>
              <a:t> patiënten boven de 70 jaar konden we met de wakkere operatie ook meer tumor weghalen en was er significant minder neurologisch schade. Maar we zagen geen duidelijk effect op de prognose. De patiënten boven de 70 jaar leefden dus niet langer als ze werden geopereerd met een wakkere operatie in vergelijking met patiënten geopereerd onder narcose. Wel zagen we bij deze patiënten dat ze vaker een nabehandeling konden ondergaan zoals bestraling of chemotherapie omdat ze beter uit de operatie kwamen. </a:t>
            </a:r>
            <a:endParaRPr lang="nl-NL" dirty="0"/>
          </a:p>
        </p:txBody>
      </p:sp>
      <p:sp>
        <p:nvSpPr>
          <p:cNvPr id="4" name="Tijdelijke aanduiding voor dianummer 3"/>
          <p:cNvSpPr>
            <a:spLocks noGrp="1"/>
          </p:cNvSpPr>
          <p:nvPr>
            <p:ph type="sldNum" sz="quarter" idx="10"/>
          </p:nvPr>
        </p:nvSpPr>
        <p:spPr/>
        <p:txBody>
          <a:bodyPr/>
          <a:lstStyle/>
          <a:p>
            <a:fld id="{36A3B2E1-E125-244B-8917-BE3A68C7BB7D}" type="slidenum">
              <a:rPr lang="nl-NL" altLang="x-none" smtClean="0"/>
              <a:pPr/>
              <a:t>29</a:t>
            </a:fld>
            <a:endParaRPr lang="nl-NL" altLang="x-none"/>
          </a:p>
        </p:txBody>
      </p:sp>
    </p:spTree>
    <p:extLst>
      <p:ext uri="{BB962C8B-B14F-4D97-AF65-F5344CB8AC3E}">
        <p14:creationId xmlns:p14="http://schemas.microsoft.com/office/powerpoint/2010/main" val="9029518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966612">
              <a:defRPr/>
            </a:pPr>
            <a:r>
              <a:rPr lang="nl-NL" dirty="0"/>
              <a:t>Al deze onderzoeken hebben gemeen dat wakkere operatie centraal staat. Deze operatie techniek</a:t>
            </a:r>
            <a:r>
              <a:rPr lang="nl-NL" baseline="0" dirty="0"/>
              <a:t> </a:t>
            </a:r>
            <a:r>
              <a:rPr lang="nl-NL" dirty="0"/>
              <a:t> heeft een enorme impuls gegeven van klinisch maar ook basaal wetenschappelijk onderzoek</a:t>
            </a:r>
            <a:r>
              <a:rPr lang="nl-NL" baseline="0" dirty="0"/>
              <a:t> e</a:t>
            </a:r>
            <a:r>
              <a:rPr lang="nl-NL" dirty="0"/>
              <a:t>n</a:t>
            </a:r>
            <a:r>
              <a:rPr lang="nl-NL" baseline="0" dirty="0"/>
              <a:t> </a:t>
            </a:r>
            <a:r>
              <a:rPr lang="nl-NL" dirty="0"/>
              <a:t>publicaties.</a:t>
            </a:r>
            <a:r>
              <a:rPr lang="nl-NL" baseline="0" dirty="0"/>
              <a:t> </a:t>
            </a:r>
            <a:r>
              <a:rPr lang="nl-NL" dirty="0"/>
              <a:t>Inmiddels zijn er maar liefst 7 researchgroepen </a:t>
            </a:r>
            <a:r>
              <a:rPr lang="nl-NL" baseline="0" dirty="0"/>
              <a:t>die data vergaren of data aanleveren om deze operatie steeds verder te verbeteren. </a:t>
            </a:r>
            <a:r>
              <a:rPr lang="nl-NL" dirty="0"/>
              <a:t>Dit heeft er toe geleid dat we een verder gaande samenwerking aan het opzetten zijn</a:t>
            </a:r>
            <a:r>
              <a:rPr lang="nl-NL" baseline="0" dirty="0"/>
              <a:t> met de afdelingen </a:t>
            </a:r>
            <a:r>
              <a:rPr lang="nl-NL" sz="1300" kern="0" dirty="0">
                <a:solidFill>
                  <a:srgbClr val="0C2074"/>
                </a:solidFill>
                <a:latin typeface="Arial Black" charset="0"/>
                <a:ea typeface="Arial Black" charset="0"/>
                <a:cs typeface="Arial Black" charset="0"/>
              </a:rPr>
              <a:t>Neuroscience, Neuroradiologie, KNF Neurologie en TU Delft</a:t>
            </a:r>
            <a:r>
              <a:rPr lang="nl-NL" sz="1300" kern="0" baseline="0" dirty="0">
                <a:solidFill>
                  <a:srgbClr val="0C2074"/>
                </a:solidFill>
                <a:latin typeface="Arial Black" charset="0"/>
                <a:ea typeface="Arial Black" charset="0"/>
                <a:cs typeface="Arial Black" charset="0"/>
              </a:rPr>
              <a:t> </a:t>
            </a:r>
            <a:r>
              <a:rPr lang="nl-NL" sz="1300" kern="0" dirty="0">
                <a:solidFill>
                  <a:srgbClr val="0C2074"/>
                </a:solidFill>
                <a:latin typeface="Arial Black" charset="0"/>
                <a:ea typeface="Arial Black" charset="0"/>
                <a:cs typeface="Arial Black" charset="0"/>
              </a:rPr>
              <a:t>om een vaste neuro research operatiekamer op te zetten in het </a:t>
            </a:r>
            <a:r>
              <a:rPr lang="nl-NL" sz="1300" kern="0" dirty="0" err="1">
                <a:solidFill>
                  <a:srgbClr val="0C2074"/>
                </a:solidFill>
                <a:latin typeface="Arial Black" charset="0"/>
                <a:ea typeface="Arial Black" charset="0"/>
                <a:cs typeface="Arial Black" charset="0"/>
              </a:rPr>
              <a:t>ErasmusMC</a:t>
            </a:r>
            <a:r>
              <a:rPr lang="nl-NL" sz="1300" kern="0" dirty="0">
                <a:solidFill>
                  <a:srgbClr val="0C2074"/>
                </a:solidFill>
                <a:latin typeface="Arial Black" charset="0"/>
                <a:ea typeface="Arial Black" charset="0"/>
                <a:cs typeface="Arial Black" charset="0"/>
              </a:rPr>
              <a:t>.</a:t>
            </a:r>
          </a:p>
          <a:p>
            <a:endParaRPr lang="nl-NL" dirty="0"/>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6A3B2E1-E125-244B-8917-BE3A68C7BB7D}" type="slidenum">
              <a:rPr kumimoji="0" lang="nl-NL" altLang="x-none" sz="13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nl-NL" altLang="x-none" sz="13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6078995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Dankwoord.</a:t>
            </a:r>
          </a:p>
          <a:p>
            <a:endParaRPr lang="nl-NL" dirty="0"/>
          </a:p>
          <a:p>
            <a:r>
              <a:rPr lang="nl-NL" dirty="0"/>
              <a:t>Allereerst zou ik het hoofd van onze afdeling Prof </a:t>
            </a:r>
            <a:r>
              <a:rPr lang="nl-NL" dirty="0" err="1"/>
              <a:t>Dirven</a:t>
            </a:r>
            <a:r>
              <a:rPr lang="nl-NL" dirty="0"/>
              <a:t> willen danken voor zijn inspanningen voor deze aansteling. Je staat bekend bij de stafleden als een zeer adequaat en prettig afdelingshoofd.  Sinds jouw aanstelling is de afdeling gegroeid van 8 naar 16 stafleden. Daarbij heb je een enorme inspanning geleverd om de research te bevorderen op onze afdeling.  Dit werpt de laatste 6, 7 jaar echt zijn vruchten af</a:t>
            </a:r>
            <a:r>
              <a:rPr lang="nl-NL" baseline="0" dirty="0"/>
              <a:t> met het afleveren van de 1 na de andere PhD</a:t>
            </a:r>
            <a:endParaRPr lang="nl-NL" dirty="0"/>
          </a:p>
          <a:p>
            <a:endParaRPr lang="nl-NL" dirty="0"/>
          </a:p>
          <a:p>
            <a:r>
              <a:rPr lang="nl-NL" dirty="0"/>
              <a:t>Prof. </a:t>
            </a:r>
            <a:r>
              <a:rPr lang="nl-NL" dirty="0" err="1"/>
              <a:t>Avezaat</a:t>
            </a:r>
            <a:r>
              <a:rPr lang="nl-NL" dirty="0"/>
              <a:t>:</a:t>
            </a:r>
          </a:p>
          <a:p>
            <a:r>
              <a:rPr lang="nl-NL" dirty="0"/>
              <a:t>Mij opleider Prof </a:t>
            </a:r>
            <a:r>
              <a:rPr lang="nl-NL" dirty="0" err="1"/>
              <a:t>Avezaat</a:t>
            </a:r>
            <a:r>
              <a:rPr lang="nl-NL" dirty="0"/>
              <a:t> al lang met emeritaat, wil ik graag danken voor de geweldig ervaringen en leermomenten die ik heb opgedaan  tijdens mijn opleiding. Ik heb voor deze oratie jouw oratie nog eens door genomen: “wikken en wegen”. Dit wikken en wegen doen we nog steeds.</a:t>
            </a:r>
          </a:p>
          <a:p>
            <a:endParaRPr lang="nl-NL" dirty="0"/>
          </a:p>
          <a:p>
            <a:r>
              <a:rPr lang="nl-NL" dirty="0"/>
              <a:t>Ik wil graag mijn collega’s Neurochirurgen van het </a:t>
            </a:r>
            <a:r>
              <a:rPr lang="nl-NL" dirty="0" err="1"/>
              <a:t>ErasmusMC</a:t>
            </a:r>
            <a:r>
              <a:rPr lang="nl-NL" dirty="0"/>
              <a:t>  danken  voor de hechte samenwerking en collegialiteit. We hebben een prachtig maar zwaar vak. Niet alleen fysiek maar ook mentaal; omgaan met ernstige complicaties die eigenlijk bijna niet te vermijden zijn in dit vak. Had ik de patiënt wel/niet moeten opereren, heb ik te veel of te weinig weefsel weggehaald, de slapeloze nachten als jonge neurochirurg… Het vertrouwen onderling is groot en is mede de oorzaak dat wij zo een  gedreven en kwalitatief goed team zijn. Dank hiervoor.</a:t>
            </a:r>
          </a:p>
          <a:p>
            <a:endParaRPr lang="nl-NL" dirty="0"/>
          </a:p>
          <a:p>
            <a:r>
              <a:rPr lang="nl-NL" dirty="0"/>
              <a:t>De assistenten in opleiding, en </a:t>
            </a:r>
            <a:r>
              <a:rPr lang="nl-NL" dirty="0" err="1"/>
              <a:t>AGNIO’s</a:t>
            </a:r>
            <a:r>
              <a:rPr lang="nl-NL" dirty="0"/>
              <a:t>:  jullie zijn een hechte groep zeer professioneel werkende artsen. Ik benijd jullie niet. In onze </a:t>
            </a:r>
            <a:r>
              <a:rPr lang="nl-NL" dirty="0" err="1"/>
              <a:t>opleidings</a:t>
            </a:r>
            <a:r>
              <a:rPr lang="nl-NL" dirty="0"/>
              <a:t> tijd was het druk, maar het is ongelooflijk om te zien hoe druk de diensten zijn tegenwoordig. De diensttelefoon gaat maar door, ook tijdens de overdrachten. Jullie verdienen veel respect voor jullie geduld en aandacht voor de patiënt. </a:t>
            </a:r>
          </a:p>
          <a:p>
            <a:endParaRPr lang="nl-NL" dirty="0"/>
          </a:p>
          <a:p>
            <a:r>
              <a:rPr lang="nl-NL" dirty="0"/>
              <a:t>Verpleegkundigen van de afdeling en operatiekamers, nurse </a:t>
            </a:r>
            <a:r>
              <a:rPr lang="nl-NL" dirty="0" err="1"/>
              <a:t>practitioners</a:t>
            </a:r>
            <a:r>
              <a:rPr lang="nl-NL" dirty="0"/>
              <a:t> en </a:t>
            </a:r>
            <a:r>
              <a:rPr lang="nl-NL" dirty="0" err="1"/>
              <a:t>physician</a:t>
            </a:r>
            <a:r>
              <a:rPr lang="nl-NL" dirty="0"/>
              <a:t> </a:t>
            </a:r>
            <a:r>
              <a:rPr lang="nl-NL" dirty="0" err="1"/>
              <a:t>assistents</a:t>
            </a:r>
            <a:r>
              <a:rPr lang="nl-NL" dirty="0"/>
              <a:t>. Jullie zijn de motor van ons ziekenhuis. Zonder jullie zijn we niets. Dag in dag uit, jullie staan er altijd met een ongelooflijke inzet. Ik heb enorm respect voor jullie werk en zou graag zien</a:t>
            </a:r>
            <a:r>
              <a:rPr lang="nl-NL" baseline="0" dirty="0"/>
              <a:t> dat onze maatschappij en politiek dat ook wat  vaker zou hebben.</a:t>
            </a:r>
            <a:endParaRPr lang="nl-NL" dirty="0"/>
          </a:p>
          <a:p>
            <a:endParaRPr lang="nl-NL" dirty="0"/>
          </a:p>
          <a:p>
            <a:r>
              <a:rPr lang="nl-NL" dirty="0"/>
              <a:t>Monique en Anneke van het operatie planningsbureau: als ik jullie kamer binnenloop lijkt het altijd op een</a:t>
            </a:r>
            <a:r>
              <a:rPr lang="nl-NL" baseline="0" dirty="0"/>
              <a:t> commandocentrale</a:t>
            </a:r>
            <a:r>
              <a:rPr lang="nl-NL" dirty="0"/>
              <a:t>. Mensen lopen in en uit. De telefoon gaat continu. Beeldschermen vol met </a:t>
            </a:r>
            <a:r>
              <a:rPr lang="nl-NL" dirty="0" err="1"/>
              <a:t>plannings</a:t>
            </a:r>
            <a:r>
              <a:rPr lang="nl-NL" dirty="0"/>
              <a:t> opties.  Ook veel respect voor jullie werk. Dank hiervoor!</a:t>
            </a:r>
          </a:p>
          <a:p>
            <a:endParaRPr lang="nl-NL" dirty="0"/>
          </a:p>
          <a:p>
            <a:r>
              <a:rPr lang="nl-NL" dirty="0"/>
              <a:t>Secretaresses van de afdeling en poli. Door de enorme toename van zorg kunnen wij ook niet zonder jullie. Dank voor jullie inzet en ook geduld bij het te woord staan van al die patiënten aan de telefoon die eerder een afspraak willen. Ik wil daarnaast Anja Onstenk hartelijk danken voor al het secretarieel werk wat zij voor mij gedaan heeft afgelopen jaren, altijd secuur, snel en zeer adequaat. </a:t>
            </a:r>
          </a:p>
          <a:p>
            <a:endParaRPr lang="nl-NL" dirty="0"/>
          </a:p>
          <a:p>
            <a:r>
              <a:rPr lang="nl-NL" dirty="0"/>
              <a:t>Anesthesie: </a:t>
            </a:r>
          </a:p>
          <a:p>
            <a:r>
              <a:rPr lang="nl-NL" dirty="0"/>
              <a:t>Ik wil Markus </a:t>
            </a:r>
            <a:r>
              <a:rPr lang="nl-NL" dirty="0" err="1"/>
              <a:t>Klimek</a:t>
            </a:r>
            <a:r>
              <a:rPr lang="nl-NL" dirty="0"/>
              <a:t> en zijn afdeling danken. Zonder jou was er nu geen wakkere craniotomie in Rotterdam. Ook dankzij jouw inzet en enthousiasme van jou collega’s  is de wakkere craniotomie niet meer weg te denken in het </a:t>
            </a:r>
            <a:r>
              <a:rPr lang="nl-NL" dirty="0" err="1"/>
              <a:t>ErasmusMC</a:t>
            </a:r>
            <a:r>
              <a:rPr lang="nl-NL" dirty="0"/>
              <a:t>. </a:t>
            </a:r>
          </a:p>
          <a:p>
            <a:endParaRPr lang="nl-NL" dirty="0"/>
          </a:p>
          <a:p>
            <a:r>
              <a:rPr lang="nl-NL" dirty="0" err="1"/>
              <a:t>Djaina</a:t>
            </a:r>
            <a:r>
              <a:rPr lang="nl-NL" dirty="0"/>
              <a:t> </a:t>
            </a:r>
            <a:r>
              <a:rPr lang="nl-NL" dirty="0" err="1"/>
              <a:t>Satour</a:t>
            </a:r>
            <a:r>
              <a:rPr lang="nl-NL" dirty="0"/>
              <a:t> wil ik danken voor de essentiële bijdrage die zij met haar research groep levert aan het onderzoek naar spraak en cognitie bij patiënten met een hersentumor. Onmisbaar op onze afdeling,</a:t>
            </a:r>
            <a:r>
              <a:rPr lang="nl-NL" baseline="0" dirty="0"/>
              <a:t> ik</a:t>
            </a:r>
            <a:r>
              <a:rPr lang="nl-NL" dirty="0"/>
              <a:t> weet zeker dat je onderzoeksgroep de komend jaren sterk gaat uitbreiden. </a:t>
            </a:r>
          </a:p>
          <a:p>
            <a:endParaRPr lang="nl-NL" dirty="0"/>
          </a:p>
          <a:p>
            <a:r>
              <a:rPr lang="nl-NL" dirty="0"/>
              <a:t>Ik wil graag de afdeling neuro-oncologie onder leiding van Prof v/d Bent, de afdeling Neuropathologie onder leiding van prof. Kros, de afdeling Radiotherapie onder leiding van prof Nout, de afdeling Neuroradiologie onder leiding van prof. Smits danken voor de altijd zeer professionele en adequate samenwerking tussen onze afdelingen. We zijn onderling verbonden via onze patiënten en ben heel erg trots dat wij met zo een internationaal sterk team mogen samenwerken.  </a:t>
            </a:r>
          </a:p>
          <a:p>
            <a:endParaRPr lang="nl-NL" dirty="0"/>
          </a:p>
          <a:p>
            <a:endParaRPr lang="nl-NL" dirty="0"/>
          </a:p>
          <a:p>
            <a:r>
              <a:rPr lang="nl-NL" dirty="0"/>
              <a:t>De Afdeling Neuroscience:</a:t>
            </a:r>
          </a:p>
          <a:p>
            <a:r>
              <a:rPr lang="nl-NL" dirty="0"/>
              <a:t>Het is een  en blijft een eer om met deze internationaal befaamde afdeling onder leiding van Prof de Zeeuw te mogen samenwerken. We hebben reeds veel gezamenlijke projecten lopen die met de komst van de klinische technologie alleen nog maar zal toenemen de komende jaren. </a:t>
            </a:r>
          </a:p>
          <a:p>
            <a:endParaRPr lang="nl-NL" dirty="0"/>
          </a:p>
          <a:p>
            <a:r>
              <a:rPr lang="nl-NL" dirty="0"/>
              <a:t>Ik wil graag ook Klaske Hofstee (voorzitter van de stichting Stophersentumoren)  danken voor haar tomeloze energie om steeds maar weer geld te genereren voor hersentumor onderzoek.  Ze is erg betrokken bij al het onderzoek en heeft mij divers malen geholpen voor patiënten input bij aanvragen voor grote fondsen zoals KWF. Ik hoop nog vele jaren met je te kunnen samenwerken op dit vlak.  </a:t>
            </a:r>
          </a:p>
          <a:p>
            <a:endParaRPr lang="nl-NL" dirty="0"/>
          </a:p>
          <a:p>
            <a:r>
              <a:rPr lang="nl-NL" dirty="0"/>
              <a:t>Ik dank het </a:t>
            </a:r>
            <a:r>
              <a:rPr lang="nl-NL" dirty="0" err="1"/>
              <a:t>ErasmusMC</a:t>
            </a:r>
            <a:r>
              <a:rPr lang="nl-NL" dirty="0"/>
              <a:t>. Het hoort wat betreft klinisch onderzoek tot de absolute top van Europa. Mogelijkheden voor onderzoek in dit ziekenhuis zijn voor Nederlands begrippen onbegrensd. </a:t>
            </a:r>
          </a:p>
        </p:txBody>
      </p:sp>
      <p:sp>
        <p:nvSpPr>
          <p:cNvPr id="4" name="Slide Number Placeholder 3"/>
          <p:cNvSpPr>
            <a:spLocks noGrp="1"/>
          </p:cNvSpPr>
          <p:nvPr>
            <p:ph type="sldNum" sz="quarter" idx="5"/>
          </p:nvPr>
        </p:nvSpPr>
        <p:spPr/>
        <p:txBody>
          <a:bodyPr/>
          <a:lstStyle/>
          <a:p>
            <a:fld id="{36A3B2E1-E125-244B-8917-BE3A68C7BB7D}" type="slidenum">
              <a:rPr lang="nl-NL" altLang="x-none" smtClean="0"/>
              <a:pPr/>
              <a:t>36</a:t>
            </a:fld>
            <a:endParaRPr lang="nl-NL" altLang="x-none"/>
          </a:p>
        </p:txBody>
      </p:sp>
    </p:spTree>
    <p:extLst>
      <p:ext uri="{BB962C8B-B14F-4D97-AF65-F5344CB8AC3E}">
        <p14:creationId xmlns:p14="http://schemas.microsoft.com/office/powerpoint/2010/main" val="2677972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“wild type” glioom of wel het </a:t>
            </a:r>
            <a:r>
              <a:rPr lang="nl-NL" dirty="0" err="1"/>
              <a:t>glioblastoom</a:t>
            </a:r>
            <a:r>
              <a:rPr lang="nl-NL" dirty="0"/>
              <a:t> is, met alvleesklierkanker, een van de meest agressieve tumoren die er zijn en de prognose is in de</a:t>
            </a:r>
            <a:r>
              <a:rPr lang="nl-NL" baseline="0" dirty="0"/>
              <a:t> afgelopen </a:t>
            </a:r>
            <a:r>
              <a:rPr lang="nl-NL" dirty="0"/>
              <a:t>20 jaar niet veel verbeterd.  Na operatie, bestraling en chemotherapie hebben de patiënten een gemiddelde overleving van 12-15 maanden. Een van de problemen van deze tumoren is dat ze zeer infiltratief groeien en dat contour van de tumor op de MRI slechts een deel van de tumor toont. Het infiltratieve deel van de tumor is niet zichtbaar op MRI en ook niet tijdens de operatie. Als chirurgen verwijderen we eigenlijk alleen de </a:t>
            </a:r>
            <a:r>
              <a:rPr lang="nl-NL" dirty="0" err="1"/>
              <a:t>aankleurende</a:t>
            </a:r>
            <a:r>
              <a:rPr lang="nl-NL" dirty="0"/>
              <a:t> witte ring omdat de patiënt daar de meeste klachten van heeft en dit vaak direct symptoom verlichting geeft. De tumor komt helaas in bijna 100% van de gevallen terug in het snijvlak van de hersenen. </a:t>
            </a:r>
          </a:p>
        </p:txBody>
      </p:sp>
      <p:sp>
        <p:nvSpPr>
          <p:cNvPr id="4" name="Tijdelijke aanduiding voor dianummer 3"/>
          <p:cNvSpPr>
            <a:spLocks noGrp="1"/>
          </p:cNvSpPr>
          <p:nvPr>
            <p:ph type="sldNum" sz="quarter" idx="10"/>
          </p:nvPr>
        </p:nvSpPr>
        <p:spPr/>
        <p:txBody>
          <a:bodyPr/>
          <a:lstStyle/>
          <a:p>
            <a:fld id="{36A3B2E1-E125-244B-8917-BE3A68C7BB7D}" type="slidenum">
              <a:rPr lang="nl-NL" altLang="x-none" smtClean="0"/>
              <a:pPr/>
              <a:t>4</a:t>
            </a:fld>
            <a:endParaRPr lang="nl-NL" altLang="x-none"/>
          </a:p>
        </p:txBody>
      </p:sp>
    </p:spTree>
    <p:extLst>
      <p:ext uri="{BB962C8B-B14F-4D97-AF65-F5344CB8AC3E}">
        <p14:creationId xmlns:p14="http://schemas.microsoft.com/office/powerpoint/2010/main" val="889397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Andere primaire hersentumoren zijn </a:t>
            </a:r>
            <a:r>
              <a:rPr lang="nl-NL" dirty="0" err="1"/>
              <a:t>meningeomen</a:t>
            </a:r>
            <a:r>
              <a:rPr lang="nl-NL" dirty="0"/>
              <a:t>. Dit zijn over het algemeen goedaardige tumoren die een goed afgegrensd kapsel hebben.</a:t>
            </a:r>
            <a:r>
              <a:rPr lang="nl-NL" baseline="0" dirty="0"/>
              <a:t> Ze zijn daarom dan ook vaak makkelijk te verwijderen . Gliomen hebben geen kapsel en groeien vaak </a:t>
            </a:r>
            <a:r>
              <a:rPr lang="nl-NL" dirty="0"/>
              <a:t>infiltratief</a:t>
            </a:r>
            <a:r>
              <a:rPr lang="nl-NL" baseline="0" dirty="0"/>
              <a:t> de hersenen in met uitlopers die je niet ziet op een MRI scan maar ook niet tijdens een operatie</a:t>
            </a:r>
          </a:p>
          <a:p>
            <a:endParaRPr lang="nl-NL" dirty="0"/>
          </a:p>
          <a:p>
            <a:r>
              <a:rPr lang="nl-NL" dirty="0"/>
              <a:t> Dit brengt met zich mee dat ze ook nabij en zelfs door functionele hersenstructuren kunnen groeien. De resectie middels een wakkere operatie is er dan ook op gericht om deze essentiële hersenstructuren zoveel mogelijk intact te houden tijdens de ingreep. Dit heeft natuurlijk als consequentie dat we regelmatig stukjes tumorweefsel  bewust achterlaten om ernstige neurologisch uitval te voorkomen. </a:t>
            </a:r>
          </a:p>
        </p:txBody>
      </p:sp>
      <p:sp>
        <p:nvSpPr>
          <p:cNvPr id="4" name="Tijdelijke aanduiding voor dianummer 3"/>
          <p:cNvSpPr>
            <a:spLocks noGrp="1"/>
          </p:cNvSpPr>
          <p:nvPr>
            <p:ph type="sldNum" sz="quarter" idx="10"/>
          </p:nvPr>
        </p:nvSpPr>
        <p:spPr/>
        <p:txBody>
          <a:bodyPr/>
          <a:lstStyle/>
          <a:p>
            <a:fld id="{36A3B2E1-E125-244B-8917-BE3A68C7BB7D}" type="slidenum">
              <a:rPr lang="nl-NL" altLang="x-none" smtClean="0"/>
              <a:pPr/>
              <a:t>5</a:t>
            </a:fld>
            <a:endParaRPr lang="nl-NL" altLang="x-none"/>
          </a:p>
        </p:txBody>
      </p:sp>
    </p:spTree>
    <p:extLst>
      <p:ext uri="{BB962C8B-B14F-4D97-AF65-F5344CB8AC3E}">
        <p14:creationId xmlns:p14="http://schemas.microsoft.com/office/powerpoint/2010/main" val="849395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onderscheiden tegenwoordig 6 subtypes van gliomen die geclassificeerd worden naar aanleiding van hun weefseltypering in combinatie met de mutaties in</a:t>
            </a:r>
            <a:r>
              <a:rPr lang="nl-NL" baseline="0" dirty="0"/>
              <a:t> het </a:t>
            </a:r>
            <a:r>
              <a:rPr lang="nl-NL" dirty="0"/>
              <a:t>DNA van deze tumoren; U hoeft alleen  maar naar de onderste rij te kijken:  Van links naar rechts hebben deze verschillende tumoren globaal een steeds slechtere prognose met als slechtste prognose het glioblastoom. Opvallend is dat een z.g. IDH-1</a:t>
            </a:r>
            <a:r>
              <a:rPr lang="nl-NL" baseline="0" dirty="0"/>
              <a:t> mutatie, die alleen voorkomt bij de eerste 3 type gliomen, een gunstig invloed heeft op de prognose</a:t>
            </a:r>
            <a:r>
              <a:rPr lang="nl-NL" dirty="0"/>
              <a:t> van de patiënt.</a:t>
            </a:r>
          </a:p>
        </p:txBody>
      </p:sp>
      <p:sp>
        <p:nvSpPr>
          <p:cNvPr id="4" name="Tijdelijke aanduiding voor dianummer 3"/>
          <p:cNvSpPr>
            <a:spLocks noGrp="1"/>
          </p:cNvSpPr>
          <p:nvPr>
            <p:ph type="sldNum" sz="quarter" idx="10"/>
          </p:nvPr>
        </p:nvSpPr>
        <p:spPr/>
        <p:txBody>
          <a:bodyPr/>
          <a:lstStyle/>
          <a:p>
            <a:fld id="{36A3B2E1-E125-244B-8917-BE3A68C7BB7D}" type="slidenum">
              <a:rPr lang="nl-NL" altLang="x-none" smtClean="0"/>
              <a:pPr/>
              <a:t>6</a:t>
            </a:fld>
            <a:endParaRPr lang="nl-NL" altLang="x-none"/>
          </a:p>
        </p:txBody>
      </p:sp>
    </p:spTree>
    <p:extLst>
      <p:ext uri="{BB962C8B-B14F-4D97-AF65-F5344CB8AC3E}">
        <p14:creationId xmlns:p14="http://schemas.microsoft.com/office/powerpoint/2010/main" val="4086279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Omdat gliomen bijna altijd een nabehandeling nodig hebben</a:t>
            </a:r>
            <a:r>
              <a:rPr lang="nl-NL" baseline="0" dirty="0"/>
              <a:t> zoals chemotherapie of bestraling</a:t>
            </a:r>
            <a:r>
              <a:rPr lang="nl-NL" dirty="0"/>
              <a:t> werken wij intensief samen met de afdeling neuro-oncologie en radiotherapie. Samen met de afdeling neuro-oncologie onder leiding van Prof van den Bent hebben wij laten zien dat agressieve chirurgie van gliomen belangrijk is om de nabehandeling te optimaliseren. </a:t>
            </a:r>
          </a:p>
          <a:p>
            <a:endParaRPr lang="nl-NL" dirty="0"/>
          </a:p>
          <a:p>
            <a:r>
              <a:rPr lang="nl-NL" dirty="0"/>
              <a:t>We zagen echter ook dat agressieve chirurgie met name een significante invloed had op de prognose (oftewel de overleving) bij z.g. gliomen met een  IDH-1 mutatie.  Uit ons onderzoek blijkt dus ook dat “het wild type” glioom of “</a:t>
            </a:r>
            <a:r>
              <a:rPr lang="nl-NL" dirty="0" err="1"/>
              <a:t>glioblastoom</a:t>
            </a:r>
            <a:r>
              <a:rPr lang="nl-NL" dirty="0"/>
              <a:t> “,  die deze mutatie </a:t>
            </a:r>
            <a:r>
              <a:rPr lang="nl-NL" u="sng" dirty="0"/>
              <a:t>niet</a:t>
            </a:r>
            <a:r>
              <a:rPr lang="nl-NL" dirty="0"/>
              <a:t> heeft,  zo kwaadaardig is dat zelfs zeer agressieve chirurgie veel minder invloed heeft op de prognose. Andere factoren zoals leeftijd en locatie van de tumor blijken sterkere factoren te zijn die de overleving beïnvloeden dan een uitgebreide resectie. Hoe komt dat? </a:t>
            </a:r>
          </a:p>
        </p:txBody>
      </p:sp>
      <p:sp>
        <p:nvSpPr>
          <p:cNvPr id="4" name="Tijdelijke aanduiding voor dianummer 3"/>
          <p:cNvSpPr>
            <a:spLocks noGrp="1"/>
          </p:cNvSpPr>
          <p:nvPr>
            <p:ph type="sldNum" sz="quarter" idx="10"/>
          </p:nvPr>
        </p:nvSpPr>
        <p:spPr/>
        <p:txBody>
          <a:bodyPr/>
          <a:lstStyle/>
          <a:p>
            <a:fld id="{36A3B2E1-E125-244B-8917-BE3A68C7BB7D}" type="slidenum">
              <a:rPr lang="nl-NL" altLang="x-none" smtClean="0"/>
              <a:pPr/>
              <a:t>7</a:t>
            </a:fld>
            <a:endParaRPr lang="nl-NL" altLang="x-none"/>
          </a:p>
        </p:txBody>
      </p:sp>
    </p:spTree>
    <p:extLst>
      <p:ext uri="{BB962C8B-B14F-4D97-AF65-F5344CB8AC3E}">
        <p14:creationId xmlns:p14="http://schemas.microsoft.com/office/powerpoint/2010/main" val="1423263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 het einde van mijn opleiding tot neurochirurg in 2003 zijn wij met Markus </a:t>
            </a:r>
            <a:r>
              <a:rPr lang="nl-NL" dirty="0" err="1"/>
              <a:t>Klimek</a:t>
            </a:r>
            <a:r>
              <a:rPr lang="nl-NL" dirty="0"/>
              <a:t> van de anesthesiologie als 1 van de eersten</a:t>
            </a:r>
            <a:r>
              <a:rPr lang="nl-NL" baseline="0" dirty="0"/>
              <a:t> </a:t>
            </a:r>
            <a:r>
              <a:rPr lang="nl-NL" dirty="0"/>
              <a:t>in Europa gestart met het standaard uitvoeren van deze operatie voor patiënten met primaire hersentumoren in de z.g. eloquente gebieden. </a:t>
            </a:r>
          </a:p>
          <a:p>
            <a:endParaRPr lang="nl-NL" dirty="0"/>
          </a:p>
          <a:p>
            <a:r>
              <a:rPr lang="nl-NL" dirty="0"/>
              <a:t>Onder eloquente gebieden verstaan we de gebieden in of nabij de </a:t>
            </a:r>
            <a:r>
              <a:rPr lang="nl-NL" dirty="0" err="1"/>
              <a:t>motore</a:t>
            </a:r>
            <a:r>
              <a:rPr lang="nl-NL" baseline="0" dirty="0"/>
              <a:t> en </a:t>
            </a:r>
            <a:r>
              <a:rPr lang="nl-NL" dirty="0" err="1"/>
              <a:t>sensore</a:t>
            </a:r>
            <a:r>
              <a:rPr lang="nl-NL" dirty="0"/>
              <a:t> cortex en nabij de spraak gebieden. Dieper gelegen belangrijke verbindende banen in de hersenen beschouwen we tegenwoordig ook als  eloquent. Al</a:t>
            </a:r>
            <a:r>
              <a:rPr lang="nl-NL" baseline="0" dirty="0"/>
              <a:t> deze gebieden en banen </a:t>
            </a:r>
            <a:r>
              <a:rPr lang="nl-NL" dirty="0"/>
              <a:t>zijn zeer belangrijk voor het functioneren van beweging,</a:t>
            </a:r>
            <a:r>
              <a:rPr lang="nl-NL" baseline="0" dirty="0"/>
              <a:t> s</a:t>
            </a:r>
            <a:r>
              <a:rPr lang="nl-NL" dirty="0"/>
              <a:t>praak</a:t>
            </a:r>
            <a:r>
              <a:rPr lang="nl-NL" baseline="0" dirty="0"/>
              <a:t> en of gezichtsvelden</a:t>
            </a:r>
            <a:endParaRPr lang="nl-NL" dirty="0"/>
          </a:p>
          <a:p>
            <a:endParaRPr lang="nl-NL" dirty="0"/>
          </a:p>
        </p:txBody>
      </p:sp>
      <p:sp>
        <p:nvSpPr>
          <p:cNvPr id="4" name="Tijdelijke aanduiding voor dianummer 3"/>
          <p:cNvSpPr>
            <a:spLocks noGrp="1"/>
          </p:cNvSpPr>
          <p:nvPr>
            <p:ph type="sldNum" sz="quarter" idx="10"/>
          </p:nvPr>
        </p:nvSpPr>
        <p:spPr/>
        <p:txBody>
          <a:bodyPr/>
          <a:lstStyle/>
          <a:p>
            <a:fld id="{36A3B2E1-E125-244B-8917-BE3A68C7BB7D}" type="slidenum">
              <a:rPr lang="nl-NL" altLang="x-none" smtClean="0"/>
              <a:pPr/>
              <a:t>10</a:t>
            </a:fld>
            <a:endParaRPr lang="nl-NL" altLang="x-none"/>
          </a:p>
        </p:txBody>
      </p:sp>
    </p:spTree>
    <p:extLst>
      <p:ext uri="{BB962C8B-B14F-4D97-AF65-F5344CB8AC3E}">
        <p14:creationId xmlns:p14="http://schemas.microsoft.com/office/powerpoint/2010/main" val="2375002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Inmiddels had de corticale stimulatie bij de wakkere patiënten zich verder ontwikkeld voor de epilepsie chirurgie. Daarbij  werden ook  de spraakcentra beter in kaart gebracht. De Amerikaan </a:t>
            </a:r>
            <a:r>
              <a:rPr lang="nl-NL" dirty="0" err="1"/>
              <a:t>Ojemann</a:t>
            </a:r>
            <a:r>
              <a:rPr lang="nl-NL" dirty="0"/>
              <a:t> toonde aan dat de spraakcentra niet beperkt waren tot 1 locatie maar dat deze een grote variatie kende in de patiënten die hij opereerde. Tegenwoordig is duidelijk  dat taalfuncties verspreid kunnen zijn over meerdere corticale hersengebieden, ver buiten de traditionele taalgebieden van </a:t>
            </a:r>
            <a:r>
              <a:rPr lang="nl-NL" dirty="0" err="1"/>
              <a:t>Broca</a:t>
            </a:r>
            <a:r>
              <a:rPr lang="nl-NL" dirty="0"/>
              <a:t> en Wernicke. </a:t>
            </a:r>
          </a:p>
          <a:p>
            <a:endParaRPr lang="nl-NL" dirty="0"/>
          </a:p>
          <a:p>
            <a:r>
              <a:rPr lang="nl-NL" dirty="0"/>
              <a:t>In de jaren 70-80 van de vorige eeuw  werd de wakkere operatie bijna alleen uitgevoerd voor ernstige vormen van epilepsie in zeer gespecialiseerde centra zoals het </a:t>
            </a:r>
            <a:r>
              <a:rPr lang="nl-NL" dirty="0" err="1"/>
              <a:t>UMCUtrecht</a:t>
            </a:r>
            <a:r>
              <a:rPr lang="nl-NL" dirty="0"/>
              <a:t>,  Het werd  echter steeds duidelijker dat de wakkere operatie ook een belangrijke rol zou kunnen spelen bij het verwijderen van de z.g. astrocytomen of</a:t>
            </a:r>
            <a:r>
              <a:rPr lang="nl-NL" baseline="0" dirty="0"/>
              <a:t> gliomen</a:t>
            </a:r>
            <a:r>
              <a:rPr lang="nl-NL" dirty="0"/>
              <a:t>. Dit zijn primaire hersentumoren die uitgaan van de hersenen zelf.</a:t>
            </a:r>
          </a:p>
          <a:p>
            <a:endParaRPr lang="nl-NL" dirty="0"/>
          </a:p>
        </p:txBody>
      </p:sp>
      <p:sp>
        <p:nvSpPr>
          <p:cNvPr id="4" name="Tijdelijke aanduiding voor dianummer 3"/>
          <p:cNvSpPr>
            <a:spLocks noGrp="1"/>
          </p:cNvSpPr>
          <p:nvPr>
            <p:ph type="sldNum" sz="quarter" idx="10"/>
          </p:nvPr>
        </p:nvSpPr>
        <p:spPr/>
        <p:txBody>
          <a:bodyPr/>
          <a:lstStyle/>
          <a:p>
            <a:fld id="{36A3B2E1-E125-244B-8917-BE3A68C7BB7D}" type="slidenum">
              <a:rPr lang="nl-NL" altLang="x-none" smtClean="0"/>
              <a:pPr/>
              <a:t>11</a:t>
            </a:fld>
            <a:endParaRPr lang="nl-NL" altLang="x-none"/>
          </a:p>
        </p:txBody>
      </p:sp>
    </p:spTree>
    <p:extLst>
      <p:ext uri="{BB962C8B-B14F-4D97-AF65-F5344CB8AC3E}">
        <p14:creationId xmlns:p14="http://schemas.microsoft.com/office/powerpoint/2010/main" val="2281599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966612">
              <a:defRPr/>
            </a:pPr>
            <a:r>
              <a:rPr lang="nl-NL" dirty="0"/>
              <a:t>De</a:t>
            </a:r>
            <a:r>
              <a:rPr lang="nl-NL" baseline="0" dirty="0"/>
              <a:t> operatie wordt verricht onder plaatselijke verdoving. Alleen tijdens het openen en sluiten van de schedel is de patiënt gesedeerd. Er wordt geen narcose gegeven.  </a:t>
            </a:r>
            <a:r>
              <a:rPr lang="nl-NL" dirty="0"/>
              <a:t>Nadat patiënt wakker is,</a:t>
            </a:r>
            <a:r>
              <a:rPr lang="nl-NL" baseline="0" dirty="0"/>
              <a:t> </a:t>
            </a:r>
            <a:r>
              <a:rPr lang="nl-NL" dirty="0"/>
              <a:t>worden</a:t>
            </a:r>
            <a:r>
              <a:rPr lang="nl-NL" baseline="0" dirty="0"/>
              <a:t> met behulp van </a:t>
            </a:r>
            <a:r>
              <a:rPr lang="nl-NL" baseline="0" dirty="0" err="1"/>
              <a:t>electrische</a:t>
            </a:r>
            <a:r>
              <a:rPr lang="nl-NL" baseline="0" dirty="0"/>
              <a:t> stimulatie de functies aan de oppervlakte van de hersenen gelokaliseerd en daarna de tumor verwijderd. De communicatie en de controles van de patiënt worden gedaan door de linguïst die de patiënt continu observeert. </a:t>
            </a:r>
            <a:endParaRPr lang="nl-NL" dirty="0"/>
          </a:p>
          <a:p>
            <a:pPr defTabSz="966612">
              <a:defRPr/>
            </a:pPr>
            <a:endParaRPr lang="nl-NL" dirty="0"/>
          </a:p>
        </p:txBody>
      </p:sp>
      <p:sp>
        <p:nvSpPr>
          <p:cNvPr id="4" name="Tijdelijke aanduiding voor dianummer 3"/>
          <p:cNvSpPr>
            <a:spLocks noGrp="1"/>
          </p:cNvSpPr>
          <p:nvPr>
            <p:ph type="sldNum" sz="quarter" idx="10"/>
          </p:nvPr>
        </p:nvSpPr>
        <p:spPr/>
        <p:txBody>
          <a:bodyPr/>
          <a:lstStyle/>
          <a:p>
            <a:fld id="{36A3B2E1-E125-244B-8917-BE3A68C7BB7D}" type="slidenum">
              <a:rPr lang="nl-NL" altLang="x-none" smtClean="0"/>
              <a:pPr/>
              <a:t>14</a:t>
            </a:fld>
            <a:endParaRPr lang="nl-NL" altLang="x-none"/>
          </a:p>
        </p:txBody>
      </p:sp>
    </p:spTree>
    <p:extLst>
      <p:ext uri="{BB962C8B-B14F-4D97-AF65-F5344CB8AC3E}">
        <p14:creationId xmlns:p14="http://schemas.microsoft.com/office/powerpoint/2010/main" val="31585225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slide">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AE8381-5CFE-72DF-1639-481A809E1761}"/>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FED0931B-72E2-FC5E-1E80-ECA402DEC96F}"/>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6BE9EDE-1264-94AE-C14A-83AA0CB27F25}"/>
              </a:ext>
            </a:extLst>
          </p:cNvPr>
          <p:cNvSpPr>
            <a:spLocks noGrp="1"/>
          </p:cNvSpPr>
          <p:nvPr>
            <p:ph type="dt" sz="half" idx="10"/>
          </p:nvPr>
        </p:nvSpPr>
        <p:spPr/>
        <p:txBody>
          <a:bodyPr/>
          <a:lstStyle/>
          <a:p>
            <a:fld id="{1E30D544-BF97-FA4C-B773-8B7A925D176E}" type="datetimeFigureOut">
              <a:rPr lang="nl-NL" smtClean="0"/>
              <a:t>21-03-2026</a:t>
            </a:fld>
            <a:endParaRPr lang="nl-NL"/>
          </a:p>
        </p:txBody>
      </p:sp>
      <p:sp>
        <p:nvSpPr>
          <p:cNvPr id="5" name="Tijdelijke aanduiding voor voettekst 4">
            <a:extLst>
              <a:ext uri="{FF2B5EF4-FFF2-40B4-BE49-F238E27FC236}">
                <a16:creationId xmlns:a16="http://schemas.microsoft.com/office/drawing/2014/main" id="{058DD0BE-092B-6606-A20C-1F9FB1D06C8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E2E5B17-91A6-FC92-CD6A-386989AA07E2}"/>
              </a:ext>
            </a:extLst>
          </p:cNvPr>
          <p:cNvSpPr>
            <a:spLocks noGrp="1"/>
          </p:cNvSpPr>
          <p:nvPr>
            <p:ph type="sldNum" sz="quarter" idx="12"/>
          </p:nvPr>
        </p:nvSpPr>
        <p:spPr/>
        <p:txBody>
          <a:bodyPr/>
          <a:lstStyle/>
          <a:p>
            <a:fld id="{A2E26091-0CE3-3E49-97F2-896BB159F6CF}" type="slidenum">
              <a:rPr lang="nl-NL" smtClean="0"/>
              <a:t>‹nr.›</a:t>
            </a:fld>
            <a:endParaRPr lang="nl-NL"/>
          </a:p>
        </p:txBody>
      </p:sp>
    </p:spTree>
    <p:extLst>
      <p:ext uri="{BB962C8B-B14F-4D97-AF65-F5344CB8AC3E}">
        <p14:creationId xmlns:p14="http://schemas.microsoft.com/office/powerpoint/2010/main" val="409077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279145-E0C0-8B59-B26B-53F8FE46397B}"/>
              </a:ext>
            </a:extLst>
          </p:cNvPr>
          <p:cNvSpPr>
            <a:spLocks noGrp="1"/>
          </p:cNvSpPr>
          <p:nvPr>
            <p:ph type="title"/>
          </p:nvPr>
        </p:nvSpPr>
        <p:spPr>
          <a:xfrm>
            <a:off x="623888" y="1282304"/>
            <a:ext cx="7886700" cy="2139553"/>
          </a:xfrm>
        </p:spPr>
        <p:txBody>
          <a:bodyPr anchor="b"/>
          <a:lstStyle>
            <a:lvl1pPr>
              <a:defRPr sz="4500"/>
            </a:lvl1pPr>
          </a:lstStyle>
          <a:p>
            <a:r>
              <a:rPr lang="nl-NL"/>
              <a:t>Klik om stijl te bewerken</a:t>
            </a:r>
          </a:p>
        </p:txBody>
      </p:sp>
      <p:sp>
        <p:nvSpPr>
          <p:cNvPr id="3" name="Tijdelijke aanduiding voor tekst 2">
            <a:extLst>
              <a:ext uri="{FF2B5EF4-FFF2-40B4-BE49-F238E27FC236}">
                <a16:creationId xmlns:a16="http://schemas.microsoft.com/office/drawing/2014/main" id="{5EFA7ECB-8409-2812-E094-D280982C3D15}"/>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BB2835B4-52D5-4867-DE7C-DAFB04D45C8C}"/>
              </a:ext>
            </a:extLst>
          </p:cNvPr>
          <p:cNvSpPr>
            <a:spLocks noGrp="1"/>
          </p:cNvSpPr>
          <p:nvPr>
            <p:ph type="dt" sz="half" idx="10"/>
          </p:nvPr>
        </p:nvSpPr>
        <p:spPr/>
        <p:txBody>
          <a:bodyPr/>
          <a:lstStyle/>
          <a:p>
            <a:fld id="{1E30D544-BF97-FA4C-B773-8B7A925D176E}" type="datetimeFigureOut">
              <a:rPr lang="nl-NL" smtClean="0"/>
              <a:t>21-03-2026</a:t>
            </a:fld>
            <a:endParaRPr lang="nl-NL"/>
          </a:p>
        </p:txBody>
      </p:sp>
      <p:sp>
        <p:nvSpPr>
          <p:cNvPr id="5" name="Tijdelijke aanduiding voor voettekst 4">
            <a:extLst>
              <a:ext uri="{FF2B5EF4-FFF2-40B4-BE49-F238E27FC236}">
                <a16:creationId xmlns:a16="http://schemas.microsoft.com/office/drawing/2014/main" id="{FBFB4D3F-A15A-93A6-0E2E-6D0651B5CCE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D9729E5-4619-6AFD-0169-77142C701B0D}"/>
              </a:ext>
            </a:extLst>
          </p:cNvPr>
          <p:cNvSpPr>
            <a:spLocks noGrp="1"/>
          </p:cNvSpPr>
          <p:nvPr>
            <p:ph type="sldNum" sz="quarter" idx="12"/>
          </p:nvPr>
        </p:nvSpPr>
        <p:spPr/>
        <p:txBody>
          <a:bodyPr/>
          <a:lstStyle/>
          <a:p>
            <a:fld id="{A2E26091-0CE3-3E49-97F2-896BB159F6CF}" type="slidenum">
              <a:rPr lang="nl-NL" smtClean="0"/>
              <a:t>‹nr.›</a:t>
            </a:fld>
            <a:endParaRPr lang="nl-NL"/>
          </a:p>
        </p:txBody>
      </p:sp>
    </p:spTree>
    <p:extLst>
      <p:ext uri="{BB962C8B-B14F-4D97-AF65-F5344CB8AC3E}">
        <p14:creationId xmlns:p14="http://schemas.microsoft.com/office/powerpoint/2010/main" val="21097347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9BB852-153F-56FF-7E7B-244D346343D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DB5778C-18E1-8C24-8E9A-EF1E7D41476B}"/>
              </a:ext>
            </a:extLst>
          </p:cNvPr>
          <p:cNvSpPr>
            <a:spLocks noGrp="1"/>
          </p:cNvSpPr>
          <p:nvPr>
            <p:ph sz="half" idx="1"/>
          </p:nvPr>
        </p:nvSpPr>
        <p:spPr>
          <a:xfrm>
            <a:off x="628650" y="1369219"/>
            <a:ext cx="3886200" cy="326350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F96D28EE-4962-5696-16D1-DEDBC7830487}"/>
              </a:ext>
            </a:extLst>
          </p:cNvPr>
          <p:cNvSpPr>
            <a:spLocks noGrp="1"/>
          </p:cNvSpPr>
          <p:nvPr>
            <p:ph sz="half" idx="2"/>
          </p:nvPr>
        </p:nvSpPr>
        <p:spPr>
          <a:xfrm>
            <a:off x="4629150" y="1369219"/>
            <a:ext cx="3886200" cy="326350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B98B2379-6CF5-0A7B-57FC-07C8A9A21754}"/>
              </a:ext>
            </a:extLst>
          </p:cNvPr>
          <p:cNvSpPr>
            <a:spLocks noGrp="1"/>
          </p:cNvSpPr>
          <p:nvPr>
            <p:ph type="dt" sz="half" idx="10"/>
          </p:nvPr>
        </p:nvSpPr>
        <p:spPr/>
        <p:txBody>
          <a:bodyPr/>
          <a:lstStyle/>
          <a:p>
            <a:fld id="{1E30D544-BF97-FA4C-B773-8B7A925D176E}" type="datetimeFigureOut">
              <a:rPr lang="nl-NL" smtClean="0"/>
              <a:t>21-03-2026</a:t>
            </a:fld>
            <a:endParaRPr lang="nl-NL"/>
          </a:p>
        </p:txBody>
      </p:sp>
      <p:sp>
        <p:nvSpPr>
          <p:cNvPr id="6" name="Tijdelijke aanduiding voor voettekst 5">
            <a:extLst>
              <a:ext uri="{FF2B5EF4-FFF2-40B4-BE49-F238E27FC236}">
                <a16:creationId xmlns:a16="http://schemas.microsoft.com/office/drawing/2014/main" id="{D4C21560-07FE-567B-1AF8-8D6285FFA61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667CC9C-B6CF-B64E-AA6D-371E84FABAD6}"/>
              </a:ext>
            </a:extLst>
          </p:cNvPr>
          <p:cNvSpPr>
            <a:spLocks noGrp="1"/>
          </p:cNvSpPr>
          <p:nvPr>
            <p:ph type="sldNum" sz="quarter" idx="12"/>
          </p:nvPr>
        </p:nvSpPr>
        <p:spPr/>
        <p:txBody>
          <a:bodyPr/>
          <a:lstStyle/>
          <a:p>
            <a:fld id="{A2E26091-0CE3-3E49-97F2-896BB159F6CF}" type="slidenum">
              <a:rPr lang="nl-NL" smtClean="0"/>
              <a:t>‹nr.›</a:t>
            </a:fld>
            <a:endParaRPr lang="nl-NL"/>
          </a:p>
        </p:txBody>
      </p:sp>
    </p:spTree>
    <p:extLst>
      <p:ext uri="{BB962C8B-B14F-4D97-AF65-F5344CB8AC3E}">
        <p14:creationId xmlns:p14="http://schemas.microsoft.com/office/powerpoint/2010/main" val="18564536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9B6F8E-5DBB-5B66-3C53-5727BC9FD2ED}"/>
              </a:ext>
            </a:extLst>
          </p:cNvPr>
          <p:cNvSpPr>
            <a:spLocks noGrp="1"/>
          </p:cNvSpPr>
          <p:nvPr>
            <p:ph type="title"/>
          </p:nvPr>
        </p:nvSpPr>
        <p:spPr>
          <a:xfrm>
            <a:off x="629841" y="273844"/>
            <a:ext cx="7886700" cy="994172"/>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6104C993-E891-DA86-D67F-A366203C2D3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E8F4D715-CB60-FCE9-9CDE-3306C8179BBC}"/>
              </a:ext>
            </a:extLst>
          </p:cNvPr>
          <p:cNvSpPr>
            <a:spLocks noGrp="1"/>
          </p:cNvSpPr>
          <p:nvPr>
            <p:ph sz="half" idx="2"/>
          </p:nvPr>
        </p:nvSpPr>
        <p:spPr>
          <a:xfrm>
            <a:off x="629842" y="1878806"/>
            <a:ext cx="3868340" cy="276344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31FEFA0C-B2F8-FC0D-A12A-5EA328295207}"/>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9C2B044D-1147-532D-A9BB-A8EA8937AD98}"/>
              </a:ext>
            </a:extLst>
          </p:cNvPr>
          <p:cNvSpPr>
            <a:spLocks noGrp="1"/>
          </p:cNvSpPr>
          <p:nvPr>
            <p:ph sz="quarter" idx="4"/>
          </p:nvPr>
        </p:nvSpPr>
        <p:spPr>
          <a:xfrm>
            <a:off x="4629150" y="1878806"/>
            <a:ext cx="3887391" cy="276344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5DFD3C53-1A8B-CC9C-8312-B6E3C471E3B4}"/>
              </a:ext>
            </a:extLst>
          </p:cNvPr>
          <p:cNvSpPr>
            <a:spLocks noGrp="1"/>
          </p:cNvSpPr>
          <p:nvPr>
            <p:ph type="dt" sz="half" idx="10"/>
          </p:nvPr>
        </p:nvSpPr>
        <p:spPr/>
        <p:txBody>
          <a:bodyPr/>
          <a:lstStyle/>
          <a:p>
            <a:fld id="{1E30D544-BF97-FA4C-B773-8B7A925D176E}" type="datetimeFigureOut">
              <a:rPr lang="nl-NL" smtClean="0"/>
              <a:t>21-03-2026</a:t>
            </a:fld>
            <a:endParaRPr lang="nl-NL"/>
          </a:p>
        </p:txBody>
      </p:sp>
      <p:sp>
        <p:nvSpPr>
          <p:cNvPr id="8" name="Tijdelijke aanduiding voor voettekst 7">
            <a:extLst>
              <a:ext uri="{FF2B5EF4-FFF2-40B4-BE49-F238E27FC236}">
                <a16:creationId xmlns:a16="http://schemas.microsoft.com/office/drawing/2014/main" id="{94634EAD-D442-5716-3704-C77A63C23188}"/>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C23B9E43-D54F-B885-05CC-459CB815ABCE}"/>
              </a:ext>
            </a:extLst>
          </p:cNvPr>
          <p:cNvSpPr>
            <a:spLocks noGrp="1"/>
          </p:cNvSpPr>
          <p:nvPr>
            <p:ph type="sldNum" sz="quarter" idx="12"/>
          </p:nvPr>
        </p:nvSpPr>
        <p:spPr/>
        <p:txBody>
          <a:bodyPr/>
          <a:lstStyle/>
          <a:p>
            <a:fld id="{A2E26091-0CE3-3E49-97F2-896BB159F6CF}" type="slidenum">
              <a:rPr lang="nl-NL" smtClean="0"/>
              <a:t>‹nr.›</a:t>
            </a:fld>
            <a:endParaRPr lang="nl-NL"/>
          </a:p>
        </p:txBody>
      </p:sp>
    </p:spTree>
    <p:extLst>
      <p:ext uri="{BB962C8B-B14F-4D97-AF65-F5344CB8AC3E}">
        <p14:creationId xmlns:p14="http://schemas.microsoft.com/office/powerpoint/2010/main" val="26118023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C3F1B0-0969-A4F7-9B86-CCA8CF5F8FFC}"/>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AEF94D57-56D9-E765-745A-9C9F9BCB9623}"/>
              </a:ext>
            </a:extLst>
          </p:cNvPr>
          <p:cNvSpPr>
            <a:spLocks noGrp="1"/>
          </p:cNvSpPr>
          <p:nvPr>
            <p:ph type="dt" sz="half" idx="10"/>
          </p:nvPr>
        </p:nvSpPr>
        <p:spPr/>
        <p:txBody>
          <a:bodyPr/>
          <a:lstStyle/>
          <a:p>
            <a:fld id="{1E30D544-BF97-FA4C-B773-8B7A925D176E}" type="datetimeFigureOut">
              <a:rPr lang="nl-NL" smtClean="0"/>
              <a:t>21-03-2026</a:t>
            </a:fld>
            <a:endParaRPr lang="nl-NL"/>
          </a:p>
        </p:txBody>
      </p:sp>
      <p:sp>
        <p:nvSpPr>
          <p:cNvPr id="4" name="Tijdelijke aanduiding voor voettekst 3">
            <a:extLst>
              <a:ext uri="{FF2B5EF4-FFF2-40B4-BE49-F238E27FC236}">
                <a16:creationId xmlns:a16="http://schemas.microsoft.com/office/drawing/2014/main" id="{99DE1DFC-BB50-C54C-1DE6-BB9D5851EEBC}"/>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F8CD4592-45B3-DF7F-E6FF-DF18CE0AD877}"/>
              </a:ext>
            </a:extLst>
          </p:cNvPr>
          <p:cNvSpPr>
            <a:spLocks noGrp="1"/>
          </p:cNvSpPr>
          <p:nvPr>
            <p:ph type="sldNum" sz="quarter" idx="12"/>
          </p:nvPr>
        </p:nvSpPr>
        <p:spPr/>
        <p:txBody>
          <a:bodyPr/>
          <a:lstStyle/>
          <a:p>
            <a:fld id="{A2E26091-0CE3-3E49-97F2-896BB159F6CF}" type="slidenum">
              <a:rPr lang="nl-NL" smtClean="0"/>
              <a:t>‹nr.›</a:t>
            </a:fld>
            <a:endParaRPr lang="nl-NL"/>
          </a:p>
        </p:txBody>
      </p:sp>
    </p:spTree>
    <p:extLst>
      <p:ext uri="{BB962C8B-B14F-4D97-AF65-F5344CB8AC3E}">
        <p14:creationId xmlns:p14="http://schemas.microsoft.com/office/powerpoint/2010/main" val="15636571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41471366-BE60-E213-9C38-28D41FCC791B}"/>
              </a:ext>
            </a:extLst>
          </p:cNvPr>
          <p:cNvSpPr>
            <a:spLocks noGrp="1"/>
          </p:cNvSpPr>
          <p:nvPr>
            <p:ph type="dt" sz="half" idx="10"/>
          </p:nvPr>
        </p:nvSpPr>
        <p:spPr/>
        <p:txBody>
          <a:bodyPr/>
          <a:lstStyle/>
          <a:p>
            <a:fld id="{1E30D544-BF97-FA4C-B773-8B7A925D176E}" type="datetimeFigureOut">
              <a:rPr lang="nl-NL" smtClean="0"/>
              <a:t>21-03-2026</a:t>
            </a:fld>
            <a:endParaRPr lang="nl-NL"/>
          </a:p>
        </p:txBody>
      </p:sp>
      <p:sp>
        <p:nvSpPr>
          <p:cNvPr id="3" name="Tijdelijke aanduiding voor voettekst 2">
            <a:extLst>
              <a:ext uri="{FF2B5EF4-FFF2-40B4-BE49-F238E27FC236}">
                <a16:creationId xmlns:a16="http://schemas.microsoft.com/office/drawing/2014/main" id="{8BEA61CF-1EE6-EDB0-5E6A-6D0C4B4B6944}"/>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0ADEA5EB-87DB-413B-30D1-17F62F22990F}"/>
              </a:ext>
            </a:extLst>
          </p:cNvPr>
          <p:cNvSpPr>
            <a:spLocks noGrp="1"/>
          </p:cNvSpPr>
          <p:nvPr>
            <p:ph type="sldNum" sz="quarter" idx="12"/>
          </p:nvPr>
        </p:nvSpPr>
        <p:spPr/>
        <p:txBody>
          <a:bodyPr/>
          <a:lstStyle/>
          <a:p>
            <a:fld id="{A2E26091-0CE3-3E49-97F2-896BB159F6CF}" type="slidenum">
              <a:rPr lang="nl-NL" smtClean="0"/>
              <a:t>‹nr.›</a:t>
            </a:fld>
            <a:endParaRPr lang="nl-NL"/>
          </a:p>
        </p:txBody>
      </p:sp>
    </p:spTree>
    <p:extLst>
      <p:ext uri="{BB962C8B-B14F-4D97-AF65-F5344CB8AC3E}">
        <p14:creationId xmlns:p14="http://schemas.microsoft.com/office/powerpoint/2010/main" val="37906239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494969-4631-7B4E-9A9A-1F3D33A64AFC}"/>
              </a:ext>
            </a:extLst>
          </p:cNvPr>
          <p:cNvSpPr>
            <a:spLocks noGrp="1"/>
          </p:cNvSpPr>
          <p:nvPr>
            <p:ph type="title"/>
          </p:nvPr>
        </p:nvSpPr>
        <p:spPr>
          <a:xfrm>
            <a:off x="629841" y="342900"/>
            <a:ext cx="2949178" cy="1200150"/>
          </a:xfrm>
        </p:spPr>
        <p:txBody>
          <a:bodyPr anchor="b"/>
          <a:lstStyle>
            <a:lvl1pPr>
              <a:defRPr sz="2400"/>
            </a:lvl1pPr>
          </a:lstStyle>
          <a:p>
            <a:r>
              <a:rPr lang="nl-NL"/>
              <a:t>Klik om stijl te bewerken</a:t>
            </a:r>
          </a:p>
        </p:txBody>
      </p:sp>
      <p:sp>
        <p:nvSpPr>
          <p:cNvPr id="3" name="Tijdelijke aanduiding voor inhoud 2">
            <a:extLst>
              <a:ext uri="{FF2B5EF4-FFF2-40B4-BE49-F238E27FC236}">
                <a16:creationId xmlns:a16="http://schemas.microsoft.com/office/drawing/2014/main" id="{07259C25-15E3-E4AC-471A-AAA5A79A74CF}"/>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BA29CF92-CC83-BC08-7732-5777B19EE0D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45F05235-3017-A4C8-9E0D-0318CFE392E8}"/>
              </a:ext>
            </a:extLst>
          </p:cNvPr>
          <p:cNvSpPr>
            <a:spLocks noGrp="1"/>
          </p:cNvSpPr>
          <p:nvPr>
            <p:ph type="dt" sz="half" idx="10"/>
          </p:nvPr>
        </p:nvSpPr>
        <p:spPr/>
        <p:txBody>
          <a:bodyPr/>
          <a:lstStyle/>
          <a:p>
            <a:fld id="{1E30D544-BF97-FA4C-B773-8B7A925D176E}" type="datetimeFigureOut">
              <a:rPr lang="nl-NL" smtClean="0"/>
              <a:t>21-03-2026</a:t>
            </a:fld>
            <a:endParaRPr lang="nl-NL"/>
          </a:p>
        </p:txBody>
      </p:sp>
      <p:sp>
        <p:nvSpPr>
          <p:cNvPr id="6" name="Tijdelijke aanduiding voor voettekst 5">
            <a:extLst>
              <a:ext uri="{FF2B5EF4-FFF2-40B4-BE49-F238E27FC236}">
                <a16:creationId xmlns:a16="http://schemas.microsoft.com/office/drawing/2014/main" id="{B46F8AA3-AE29-6B17-4D82-2E95763A841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83FD935-8FFA-9E70-979D-FDCC21FB2E08}"/>
              </a:ext>
            </a:extLst>
          </p:cNvPr>
          <p:cNvSpPr>
            <a:spLocks noGrp="1"/>
          </p:cNvSpPr>
          <p:nvPr>
            <p:ph type="sldNum" sz="quarter" idx="12"/>
          </p:nvPr>
        </p:nvSpPr>
        <p:spPr/>
        <p:txBody>
          <a:bodyPr/>
          <a:lstStyle/>
          <a:p>
            <a:fld id="{A2E26091-0CE3-3E49-97F2-896BB159F6CF}" type="slidenum">
              <a:rPr lang="nl-NL" smtClean="0"/>
              <a:t>‹nr.›</a:t>
            </a:fld>
            <a:endParaRPr lang="nl-NL"/>
          </a:p>
        </p:txBody>
      </p:sp>
    </p:spTree>
    <p:extLst>
      <p:ext uri="{BB962C8B-B14F-4D97-AF65-F5344CB8AC3E}">
        <p14:creationId xmlns:p14="http://schemas.microsoft.com/office/powerpoint/2010/main" val="9695768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2B2D51-56A4-FD8D-5BBA-2B0195BB1F8B}"/>
              </a:ext>
            </a:extLst>
          </p:cNvPr>
          <p:cNvSpPr>
            <a:spLocks noGrp="1"/>
          </p:cNvSpPr>
          <p:nvPr>
            <p:ph type="title"/>
          </p:nvPr>
        </p:nvSpPr>
        <p:spPr>
          <a:xfrm>
            <a:off x="629841" y="342900"/>
            <a:ext cx="2949178" cy="1200150"/>
          </a:xfrm>
        </p:spPr>
        <p:txBody>
          <a:bodyPr anchor="b"/>
          <a:lstStyle>
            <a:lvl1pPr>
              <a:defRPr sz="2400"/>
            </a:lvl1pPr>
          </a:lstStyle>
          <a:p>
            <a:r>
              <a:rPr lang="nl-NL"/>
              <a:t>Klik om stijl te bewerken</a:t>
            </a:r>
          </a:p>
        </p:txBody>
      </p:sp>
      <p:sp>
        <p:nvSpPr>
          <p:cNvPr id="3" name="Tijdelijke aanduiding voor afbeelding 2">
            <a:extLst>
              <a:ext uri="{FF2B5EF4-FFF2-40B4-BE49-F238E27FC236}">
                <a16:creationId xmlns:a16="http://schemas.microsoft.com/office/drawing/2014/main" id="{ADF2B507-D024-7AD4-00DA-2EA69B6CF0FA}"/>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nl-NL"/>
          </a:p>
        </p:txBody>
      </p:sp>
      <p:sp>
        <p:nvSpPr>
          <p:cNvPr id="4" name="Tijdelijke aanduiding voor tekst 3">
            <a:extLst>
              <a:ext uri="{FF2B5EF4-FFF2-40B4-BE49-F238E27FC236}">
                <a16:creationId xmlns:a16="http://schemas.microsoft.com/office/drawing/2014/main" id="{E02FFF35-70B9-4BA2-BCEC-2081E2743FF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D474E16E-3844-AC48-3848-4A71BC195148}"/>
              </a:ext>
            </a:extLst>
          </p:cNvPr>
          <p:cNvSpPr>
            <a:spLocks noGrp="1"/>
          </p:cNvSpPr>
          <p:nvPr>
            <p:ph type="dt" sz="half" idx="10"/>
          </p:nvPr>
        </p:nvSpPr>
        <p:spPr/>
        <p:txBody>
          <a:bodyPr/>
          <a:lstStyle/>
          <a:p>
            <a:fld id="{1E30D544-BF97-FA4C-B773-8B7A925D176E}" type="datetimeFigureOut">
              <a:rPr lang="nl-NL" smtClean="0"/>
              <a:t>21-03-2026</a:t>
            </a:fld>
            <a:endParaRPr lang="nl-NL"/>
          </a:p>
        </p:txBody>
      </p:sp>
      <p:sp>
        <p:nvSpPr>
          <p:cNvPr id="6" name="Tijdelijke aanduiding voor voettekst 5">
            <a:extLst>
              <a:ext uri="{FF2B5EF4-FFF2-40B4-BE49-F238E27FC236}">
                <a16:creationId xmlns:a16="http://schemas.microsoft.com/office/drawing/2014/main" id="{06982499-9087-B552-68BA-8BA890FFFAF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D8CC82D-A459-3275-23FB-1F3383EC20E7}"/>
              </a:ext>
            </a:extLst>
          </p:cNvPr>
          <p:cNvSpPr>
            <a:spLocks noGrp="1"/>
          </p:cNvSpPr>
          <p:nvPr>
            <p:ph type="sldNum" sz="quarter" idx="12"/>
          </p:nvPr>
        </p:nvSpPr>
        <p:spPr/>
        <p:txBody>
          <a:bodyPr/>
          <a:lstStyle/>
          <a:p>
            <a:fld id="{A2E26091-0CE3-3E49-97F2-896BB159F6CF}" type="slidenum">
              <a:rPr lang="nl-NL" smtClean="0"/>
              <a:t>‹nr.›</a:t>
            </a:fld>
            <a:endParaRPr lang="nl-NL"/>
          </a:p>
        </p:txBody>
      </p:sp>
    </p:spTree>
    <p:extLst>
      <p:ext uri="{BB962C8B-B14F-4D97-AF65-F5344CB8AC3E}">
        <p14:creationId xmlns:p14="http://schemas.microsoft.com/office/powerpoint/2010/main" val="37885882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C0450C-DF33-1FB7-0E6C-7EF1B0DA7F0E}"/>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86A82B11-C7DB-E8FF-49A4-164837EBAEEF}"/>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0CB70FB-1C22-7FF5-3CB9-ADFBD8382767}"/>
              </a:ext>
            </a:extLst>
          </p:cNvPr>
          <p:cNvSpPr>
            <a:spLocks noGrp="1"/>
          </p:cNvSpPr>
          <p:nvPr>
            <p:ph type="dt" sz="half" idx="10"/>
          </p:nvPr>
        </p:nvSpPr>
        <p:spPr/>
        <p:txBody>
          <a:bodyPr/>
          <a:lstStyle/>
          <a:p>
            <a:fld id="{1E30D544-BF97-FA4C-B773-8B7A925D176E}" type="datetimeFigureOut">
              <a:rPr lang="nl-NL" smtClean="0"/>
              <a:t>21-03-2026</a:t>
            </a:fld>
            <a:endParaRPr lang="nl-NL"/>
          </a:p>
        </p:txBody>
      </p:sp>
      <p:sp>
        <p:nvSpPr>
          <p:cNvPr id="5" name="Tijdelijke aanduiding voor voettekst 4">
            <a:extLst>
              <a:ext uri="{FF2B5EF4-FFF2-40B4-BE49-F238E27FC236}">
                <a16:creationId xmlns:a16="http://schemas.microsoft.com/office/drawing/2014/main" id="{AF875955-0765-C70C-E2DF-79F15E72247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4D2AF00-63C2-AB20-860D-37966351124D}"/>
              </a:ext>
            </a:extLst>
          </p:cNvPr>
          <p:cNvSpPr>
            <a:spLocks noGrp="1"/>
          </p:cNvSpPr>
          <p:nvPr>
            <p:ph type="sldNum" sz="quarter" idx="12"/>
          </p:nvPr>
        </p:nvSpPr>
        <p:spPr/>
        <p:txBody>
          <a:bodyPr/>
          <a:lstStyle/>
          <a:p>
            <a:fld id="{A2E26091-0CE3-3E49-97F2-896BB159F6CF}" type="slidenum">
              <a:rPr lang="nl-NL" smtClean="0"/>
              <a:t>‹nr.›</a:t>
            </a:fld>
            <a:endParaRPr lang="nl-NL"/>
          </a:p>
        </p:txBody>
      </p:sp>
    </p:spTree>
    <p:extLst>
      <p:ext uri="{BB962C8B-B14F-4D97-AF65-F5344CB8AC3E}">
        <p14:creationId xmlns:p14="http://schemas.microsoft.com/office/powerpoint/2010/main" val="9131811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298E5001-D19B-9296-9C3C-AE98540F17EF}"/>
              </a:ext>
            </a:extLst>
          </p:cNvPr>
          <p:cNvSpPr>
            <a:spLocks noGrp="1"/>
          </p:cNvSpPr>
          <p:nvPr>
            <p:ph type="title" orient="vert"/>
          </p:nvPr>
        </p:nvSpPr>
        <p:spPr>
          <a:xfrm>
            <a:off x="6543675" y="273844"/>
            <a:ext cx="1971675" cy="4358879"/>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8913E275-3043-15D6-4F61-B44355A6A289}"/>
              </a:ext>
            </a:extLst>
          </p:cNvPr>
          <p:cNvSpPr>
            <a:spLocks noGrp="1"/>
          </p:cNvSpPr>
          <p:nvPr>
            <p:ph type="body" orient="vert" idx="1"/>
          </p:nvPr>
        </p:nvSpPr>
        <p:spPr>
          <a:xfrm>
            <a:off x="628650" y="273844"/>
            <a:ext cx="5800725" cy="4358879"/>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F0706A0-9163-680F-EFCB-7E7EFCAF3861}"/>
              </a:ext>
            </a:extLst>
          </p:cNvPr>
          <p:cNvSpPr>
            <a:spLocks noGrp="1"/>
          </p:cNvSpPr>
          <p:nvPr>
            <p:ph type="dt" sz="half" idx="10"/>
          </p:nvPr>
        </p:nvSpPr>
        <p:spPr/>
        <p:txBody>
          <a:bodyPr/>
          <a:lstStyle/>
          <a:p>
            <a:fld id="{1E30D544-BF97-FA4C-B773-8B7A925D176E}" type="datetimeFigureOut">
              <a:rPr lang="nl-NL" smtClean="0"/>
              <a:t>21-03-2026</a:t>
            </a:fld>
            <a:endParaRPr lang="nl-NL"/>
          </a:p>
        </p:txBody>
      </p:sp>
      <p:sp>
        <p:nvSpPr>
          <p:cNvPr id="5" name="Tijdelijke aanduiding voor voettekst 4">
            <a:extLst>
              <a:ext uri="{FF2B5EF4-FFF2-40B4-BE49-F238E27FC236}">
                <a16:creationId xmlns:a16="http://schemas.microsoft.com/office/drawing/2014/main" id="{2737D5AC-FF67-D228-C519-BB3DEDB9B50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320FFEB-9CE0-2B5F-0470-D26B488D0A9B}"/>
              </a:ext>
            </a:extLst>
          </p:cNvPr>
          <p:cNvSpPr>
            <a:spLocks noGrp="1"/>
          </p:cNvSpPr>
          <p:nvPr>
            <p:ph type="sldNum" sz="quarter" idx="12"/>
          </p:nvPr>
        </p:nvSpPr>
        <p:spPr/>
        <p:txBody>
          <a:bodyPr/>
          <a:lstStyle/>
          <a:p>
            <a:fld id="{A2E26091-0CE3-3E49-97F2-896BB159F6CF}" type="slidenum">
              <a:rPr lang="nl-NL" smtClean="0"/>
              <a:t>‹nr.›</a:t>
            </a:fld>
            <a:endParaRPr lang="nl-NL"/>
          </a:p>
        </p:txBody>
      </p:sp>
    </p:spTree>
    <p:extLst>
      <p:ext uri="{BB962C8B-B14F-4D97-AF65-F5344CB8AC3E}">
        <p14:creationId xmlns:p14="http://schemas.microsoft.com/office/powerpoint/2010/main" val="2782086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a:t>Click to edit Master title style</a:t>
            </a:r>
            <a:endParaRPr lang="nl-NL" dirty="0"/>
          </a:p>
        </p:txBody>
      </p:sp>
      <p:sp>
        <p:nvSpPr>
          <p:cNvPr id="3" name="Tijdelijke aanduiding voor inhoud 2"/>
          <p:cNvSpPr>
            <a:spLocks noGrp="1"/>
          </p:cNvSpPr>
          <p:nvPr>
            <p:ph idx="1" hasCustomPrompt="1"/>
          </p:nvPr>
        </p:nvSpPr>
        <p:spPr/>
        <p:txBody>
          <a:bodyPr/>
          <a:lstStyle>
            <a:lvl1pPr algn="l">
              <a:defRPr/>
            </a:lvl1pPr>
            <a:lvl2pPr marL="628650" indent="-285750" algn="l">
              <a:buClr>
                <a:srgbClr val="86D2EE"/>
              </a:buClr>
              <a:buFont typeface="Wingdings" charset="2"/>
              <a:buChar char="§"/>
              <a:defRPr i="0"/>
            </a:lvl2pPr>
            <a:lvl3pPr marL="1028700" indent="-342900" algn="l">
              <a:buFont typeface="Arial" charset="0"/>
              <a:buChar char="•"/>
              <a:defRPr sz="1200" b="0" i="0">
                <a:solidFill>
                  <a:srgbClr val="0C2074"/>
                </a:solidFill>
                <a:latin typeface="+mn-lt"/>
                <a:ea typeface="Arial" charset="0"/>
                <a:cs typeface="Arial" charset="0"/>
              </a:defRPr>
            </a:lvl3pPr>
            <a:lvl4pPr marL="7938" indent="0" algn="l">
              <a:tabLst/>
              <a:defRPr sz="1400" b="0" spc="0">
                <a:solidFill>
                  <a:srgbClr val="0C2074"/>
                </a:solidFill>
              </a:defRPr>
            </a:lvl4pPr>
            <a:lvl5pPr marL="0" indent="0">
              <a:buNone/>
              <a:tabLst/>
              <a:defRPr sz="1400">
                <a:solidFill>
                  <a:srgbClr val="0C2074"/>
                </a:solidFill>
                <a:latin typeface="+mn-lt"/>
              </a:defRPr>
            </a:lvl5pPr>
            <a:lvl6pPr marL="0" indent="0">
              <a:buNone/>
              <a:tabLst/>
              <a:defRPr sz="1400">
                <a:solidFill>
                  <a:srgbClr val="0C2074"/>
                </a:solidFill>
              </a:defRPr>
            </a:lvl6pPr>
            <a:lvl7pPr marL="7938" indent="0">
              <a:buNone/>
              <a:tabLst/>
              <a:defRPr sz="1400">
                <a:solidFill>
                  <a:srgbClr val="0C2074"/>
                </a:solidFill>
                <a:latin typeface="+mn-lt"/>
              </a:defRPr>
            </a:lvl7pPr>
            <a:lvl8pPr marL="0" indent="0">
              <a:buNone/>
              <a:tabLst/>
              <a:defRPr sz="1400">
                <a:solidFill>
                  <a:srgbClr val="0C2074"/>
                </a:solidFill>
                <a:latin typeface="+mn-lt"/>
              </a:defRPr>
            </a:lvl8pPr>
            <a:lvl9pPr marL="0" indent="0">
              <a:buNone/>
              <a:tabLst/>
              <a:defRPr sz="1400">
                <a:solidFill>
                  <a:srgbClr val="0C2074"/>
                </a:solidFill>
              </a:defRPr>
            </a:lvl9pPr>
          </a:lstStyle>
          <a:p>
            <a:pPr lvl="0"/>
            <a:r>
              <a:rPr lang="nl-NL" dirty="0"/>
              <a:t>Klikken om de tekststijl van het model te bewerken</a:t>
            </a:r>
          </a:p>
          <a:p>
            <a:pPr lvl="1"/>
            <a:r>
              <a:rPr lang="nl-NL" dirty="0"/>
              <a:t>Tweede niveau</a:t>
            </a:r>
          </a:p>
          <a:p>
            <a:pPr lvl="2"/>
            <a:r>
              <a:rPr lang="nl-NL" dirty="0"/>
              <a:t>Derde niveau</a:t>
            </a:r>
          </a:p>
          <a:p>
            <a:pPr lvl="8"/>
            <a:endParaRPr lang="nl-NL"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Content with Caption">
    <p:spTree>
      <p:nvGrpSpPr>
        <p:cNvPr id="1" name=""/>
        <p:cNvGrpSpPr/>
        <p:nvPr/>
      </p:nvGrpSpPr>
      <p:grpSpPr>
        <a:xfrm>
          <a:off x="0" y="0"/>
          <a:ext cx="0" cy="0"/>
          <a:chOff x="0" y="0"/>
          <a:chExt cx="0" cy="0"/>
        </a:xfrm>
      </p:grpSpPr>
      <p:grpSp>
        <p:nvGrpSpPr>
          <p:cNvPr id="44" name="Group 43"/>
          <p:cNvGrpSpPr/>
          <p:nvPr userDrawn="1"/>
        </p:nvGrpSpPr>
        <p:grpSpPr>
          <a:xfrm>
            <a:off x="-382404" y="0"/>
            <a:ext cx="9932332" cy="51435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298850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lanco-slide">
    <p:spTree>
      <p:nvGrpSpPr>
        <p:cNvPr id="1" name=""/>
        <p:cNvGrpSpPr/>
        <p:nvPr/>
      </p:nvGrpSpPr>
      <p:grpSpPr>
        <a:xfrm>
          <a:off x="0" y="0"/>
          <a:ext cx="0" cy="0"/>
          <a:chOff x="0" y="0"/>
          <a:chExt cx="0" cy="0"/>
        </a:xfrm>
      </p:grpSpPr>
      <p:sp>
        <p:nvSpPr>
          <p:cNvPr id="4" name="Titel 1"/>
          <p:cNvSpPr>
            <a:spLocks noGrp="1"/>
          </p:cNvSpPr>
          <p:nvPr>
            <p:ph type="title"/>
          </p:nvPr>
        </p:nvSpPr>
        <p:spPr>
          <a:xfrm>
            <a:off x="628650" y="273844"/>
            <a:ext cx="7886700" cy="994172"/>
          </a:xfrm>
        </p:spPr>
        <p:txBody>
          <a:bodyPr/>
          <a:lstStyle/>
          <a:p>
            <a:r>
              <a:rPr lang="en-GB"/>
              <a:t>Click to edit Master title style</a:t>
            </a:r>
            <a:endParaRPr lang="nl-NL" dirty="0"/>
          </a:p>
        </p:txBody>
      </p:sp>
      <p:sp>
        <p:nvSpPr>
          <p:cNvPr id="5" name="Tijdelijke aanduiding voor inhoud 2"/>
          <p:cNvSpPr>
            <a:spLocks noGrp="1"/>
          </p:cNvSpPr>
          <p:nvPr>
            <p:ph idx="1" hasCustomPrompt="1"/>
          </p:nvPr>
        </p:nvSpPr>
        <p:spPr>
          <a:xfrm>
            <a:off x="628650" y="1369219"/>
            <a:ext cx="7886700" cy="3263504"/>
          </a:xfrm>
        </p:spPr>
        <p:txBody>
          <a:bodyPr/>
          <a:lstStyle>
            <a:lvl1pPr algn="l">
              <a:defRPr/>
            </a:lvl1pPr>
            <a:lvl2pPr marL="628650" indent="-285750" algn="l">
              <a:buClr>
                <a:srgbClr val="86D2EE"/>
              </a:buClr>
              <a:buFont typeface="Wingdings" charset="2"/>
              <a:buChar char="§"/>
              <a:defRPr i="0"/>
            </a:lvl2pPr>
            <a:lvl3pPr marL="1028700" indent="-342900" algn="l">
              <a:buFont typeface="Arial" charset="0"/>
              <a:buChar char="•"/>
              <a:defRPr sz="1200" b="0" i="0">
                <a:solidFill>
                  <a:srgbClr val="0C2074"/>
                </a:solidFill>
                <a:latin typeface="+mn-lt"/>
                <a:ea typeface="Arial" charset="0"/>
                <a:cs typeface="Arial" charset="0"/>
              </a:defRPr>
            </a:lvl3pPr>
            <a:lvl4pPr marL="7938" indent="0" algn="l">
              <a:tabLst/>
              <a:defRPr sz="1400" b="0" spc="0">
                <a:solidFill>
                  <a:srgbClr val="0C2074"/>
                </a:solidFill>
              </a:defRPr>
            </a:lvl4pPr>
            <a:lvl5pPr marL="0" indent="0">
              <a:buNone/>
              <a:tabLst/>
              <a:defRPr sz="1400">
                <a:solidFill>
                  <a:srgbClr val="0C2074"/>
                </a:solidFill>
                <a:latin typeface="+mn-lt"/>
              </a:defRPr>
            </a:lvl5pPr>
            <a:lvl6pPr marL="0" indent="0">
              <a:buNone/>
              <a:tabLst/>
              <a:defRPr sz="1400">
                <a:solidFill>
                  <a:srgbClr val="0C2074"/>
                </a:solidFill>
              </a:defRPr>
            </a:lvl6pPr>
            <a:lvl7pPr marL="7938" indent="0">
              <a:buNone/>
              <a:tabLst/>
              <a:defRPr sz="1400">
                <a:solidFill>
                  <a:srgbClr val="0C2074"/>
                </a:solidFill>
                <a:latin typeface="+mn-lt"/>
              </a:defRPr>
            </a:lvl7pPr>
            <a:lvl8pPr marL="0" indent="0">
              <a:buNone/>
              <a:tabLst/>
              <a:defRPr sz="1400">
                <a:solidFill>
                  <a:srgbClr val="0C2074"/>
                </a:solidFill>
                <a:latin typeface="+mn-lt"/>
              </a:defRPr>
            </a:lvl8pPr>
            <a:lvl9pPr marL="0" indent="0">
              <a:buNone/>
              <a:tabLst/>
              <a:defRPr sz="1400">
                <a:solidFill>
                  <a:srgbClr val="0C2074"/>
                </a:solidFill>
              </a:defRPr>
            </a:lvl9pPr>
          </a:lstStyle>
          <a:p>
            <a:pPr lvl="0"/>
            <a:r>
              <a:rPr lang="nl-NL" dirty="0"/>
              <a:t>Klikken om de tekststijl van het model te bewerken</a:t>
            </a:r>
          </a:p>
          <a:p>
            <a:pPr lvl="1"/>
            <a:r>
              <a:rPr lang="nl-NL" dirty="0"/>
              <a:t>Tweede niveau</a:t>
            </a:r>
          </a:p>
          <a:p>
            <a:pPr lvl="2"/>
            <a:r>
              <a:rPr lang="nl-NL" dirty="0"/>
              <a:t>Derde niveau</a:t>
            </a:r>
          </a:p>
          <a:p>
            <a:pPr lvl="8"/>
            <a:endParaRPr lang="nl-NL"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nl-NL" altLang="en-US"/>
          </a:p>
        </p:txBody>
      </p:sp>
      <p:sp>
        <p:nvSpPr>
          <p:cNvPr id="3" name="Footer Placeholder 4"/>
          <p:cNvSpPr>
            <a:spLocks noGrp="1"/>
          </p:cNvSpPr>
          <p:nvPr>
            <p:ph type="ftr" sz="quarter" idx="11"/>
          </p:nvPr>
        </p:nvSpPr>
        <p:spPr/>
        <p:txBody>
          <a:bodyPr/>
          <a:lstStyle>
            <a:lvl1pPr>
              <a:defRPr/>
            </a:lvl1pPr>
          </a:lstStyle>
          <a:p>
            <a:pPr>
              <a:defRPr/>
            </a:pPr>
            <a:endParaRPr lang="nl-NL" altLang="en-US"/>
          </a:p>
        </p:txBody>
      </p:sp>
      <p:sp>
        <p:nvSpPr>
          <p:cNvPr id="4" name="Slide Number Placeholder 5"/>
          <p:cNvSpPr>
            <a:spLocks noGrp="1"/>
          </p:cNvSpPr>
          <p:nvPr>
            <p:ph type="sldNum" sz="quarter" idx="12"/>
          </p:nvPr>
        </p:nvSpPr>
        <p:spPr/>
        <p:txBody>
          <a:bodyPr/>
          <a:lstStyle>
            <a:lvl1pPr>
              <a:defRPr/>
            </a:lvl1pPr>
          </a:lstStyle>
          <a:p>
            <a:pPr>
              <a:defRPr/>
            </a:pPr>
            <a:fld id="{335BE334-74F4-4914-BEC9-8EA4CEBD4488}" type="slidenum">
              <a:rPr lang="nl-NL" altLang="en-US"/>
              <a:pPr>
                <a:defRPr/>
              </a:pPr>
              <a:t>‹nr.›</a:t>
            </a:fld>
            <a:endParaRPr lang="nl-NL" altLang="en-US"/>
          </a:p>
        </p:txBody>
      </p:sp>
    </p:spTree>
    <p:extLst>
      <p:ext uri="{BB962C8B-B14F-4D97-AF65-F5344CB8AC3E}">
        <p14:creationId xmlns:p14="http://schemas.microsoft.com/office/powerpoint/2010/main" val="887900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A0B2E-85AD-054F-1809-7C355E665151}"/>
              </a:ext>
            </a:extLst>
          </p:cNvPr>
          <p:cNvSpPr>
            <a:spLocks noGrp="1"/>
          </p:cNvSpPr>
          <p:nvPr>
            <p:ph type="ctrTitle"/>
          </p:nvPr>
        </p:nvSpPr>
        <p:spPr>
          <a:xfrm>
            <a:off x="1143000" y="841772"/>
            <a:ext cx="6858000" cy="1790700"/>
          </a:xfrm>
        </p:spPr>
        <p:txBody>
          <a:bodyPr anchor="b"/>
          <a:lstStyle>
            <a:lvl1pPr algn="ctr">
              <a:defRPr sz="4500"/>
            </a:lvl1pPr>
          </a:lstStyle>
          <a:p>
            <a:r>
              <a:rPr lang="en-GB"/>
              <a:t>Click to edit Master title style</a:t>
            </a:r>
            <a:endParaRPr lang="en-NL"/>
          </a:p>
        </p:txBody>
      </p:sp>
      <p:sp>
        <p:nvSpPr>
          <p:cNvPr id="3" name="Subtitle 2">
            <a:extLst>
              <a:ext uri="{FF2B5EF4-FFF2-40B4-BE49-F238E27FC236}">
                <a16:creationId xmlns:a16="http://schemas.microsoft.com/office/drawing/2014/main" id="{ACFC768E-2821-24C4-E6B1-A3A4C9A6754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NL"/>
          </a:p>
        </p:txBody>
      </p:sp>
      <p:sp>
        <p:nvSpPr>
          <p:cNvPr id="4" name="Date Placeholder 3">
            <a:extLst>
              <a:ext uri="{FF2B5EF4-FFF2-40B4-BE49-F238E27FC236}">
                <a16:creationId xmlns:a16="http://schemas.microsoft.com/office/drawing/2014/main" id="{6E03673E-0D1D-01F3-199D-78962C4A851E}"/>
              </a:ext>
            </a:extLst>
          </p:cNvPr>
          <p:cNvSpPr>
            <a:spLocks noGrp="1"/>
          </p:cNvSpPr>
          <p:nvPr>
            <p:ph type="dt" sz="half" idx="10"/>
          </p:nvPr>
        </p:nvSpPr>
        <p:spPr/>
        <p:txBody>
          <a:bodyPr/>
          <a:lstStyle/>
          <a:p>
            <a:fld id="{F1751623-A8CA-A64F-9D6E-ACFF52932CBA}" type="datetimeFigureOut">
              <a:rPr lang="en-NL" smtClean="0"/>
              <a:t>3/21/26</a:t>
            </a:fld>
            <a:endParaRPr lang="en-NL"/>
          </a:p>
        </p:txBody>
      </p:sp>
      <p:sp>
        <p:nvSpPr>
          <p:cNvPr id="5" name="Footer Placeholder 4">
            <a:extLst>
              <a:ext uri="{FF2B5EF4-FFF2-40B4-BE49-F238E27FC236}">
                <a16:creationId xmlns:a16="http://schemas.microsoft.com/office/drawing/2014/main" id="{0632D3D3-24FD-017F-E4A3-8FC48E70D36B}"/>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B97A5A11-10CD-7481-D122-538B88975800}"/>
              </a:ext>
            </a:extLst>
          </p:cNvPr>
          <p:cNvSpPr>
            <a:spLocks noGrp="1"/>
          </p:cNvSpPr>
          <p:nvPr>
            <p:ph type="sldNum" sz="quarter" idx="12"/>
          </p:nvPr>
        </p:nvSpPr>
        <p:spPr/>
        <p:txBody>
          <a:bodyPr/>
          <a:lstStyle/>
          <a:p>
            <a:fld id="{B53B8BA9-7F96-2446-A2E4-E63C89EFEE6E}" type="slidenum">
              <a:rPr lang="en-NL" smtClean="0"/>
              <a:t>‹nr.›</a:t>
            </a:fld>
            <a:endParaRPr lang="en-NL"/>
          </a:p>
        </p:txBody>
      </p:sp>
    </p:spTree>
    <p:extLst>
      <p:ext uri="{BB962C8B-B14F-4D97-AF65-F5344CB8AC3E}">
        <p14:creationId xmlns:p14="http://schemas.microsoft.com/office/powerpoint/2010/main" val="1773452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a:t>Click to edit Master title style</a:t>
            </a:r>
          </a:p>
        </p:txBody>
      </p:sp>
      <p:sp>
        <p:nvSpPr>
          <p:cNvPr id="3" name="Text Placeholder 2"/>
          <p:cNvSpPr>
            <a:spLocks noGrp="1"/>
          </p:cNvSpPr>
          <p:nvPr>
            <p:ph type="body" sz="half" idx="1"/>
          </p:nvPr>
        </p:nvSpPr>
        <p:spPr>
          <a:xfrm>
            <a:off x="685800" y="1485900"/>
            <a:ext cx="3815862"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2338" y="1485900"/>
            <a:ext cx="3815862"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2338" y="3086100"/>
            <a:ext cx="3815862"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vl1pPr>
          </a:lstStyle>
          <a:p>
            <a:pPr>
              <a:defRPr/>
            </a:pPr>
            <a:endParaRPr lang="nl-NL" altLang="en-US"/>
          </a:p>
        </p:txBody>
      </p:sp>
      <p:sp>
        <p:nvSpPr>
          <p:cNvPr id="7" name="Rectangle 5"/>
          <p:cNvSpPr>
            <a:spLocks noGrp="1" noChangeArrowheads="1"/>
          </p:cNvSpPr>
          <p:nvPr>
            <p:ph type="ftr" sz="quarter" idx="11"/>
          </p:nvPr>
        </p:nvSpPr>
        <p:spPr/>
        <p:txBody>
          <a:bodyPr/>
          <a:lstStyle>
            <a:lvl1pPr>
              <a:defRPr/>
            </a:lvl1pPr>
          </a:lstStyle>
          <a:p>
            <a:pPr>
              <a:defRPr/>
            </a:pPr>
            <a:endParaRPr lang="nl-NL" altLang="en-US"/>
          </a:p>
        </p:txBody>
      </p:sp>
      <p:sp>
        <p:nvSpPr>
          <p:cNvPr id="8" name="Rectangle 6"/>
          <p:cNvSpPr>
            <a:spLocks noGrp="1" noChangeArrowheads="1"/>
          </p:cNvSpPr>
          <p:nvPr>
            <p:ph type="sldNum" sz="quarter" idx="12"/>
          </p:nvPr>
        </p:nvSpPr>
        <p:spPr/>
        <p:txBody>
          <a:bodyPr/>
          <a:lstStyle>
            <a:lvl1pPr>
              <a:defRPr/>
            </a:lvl1pPr>
          </a:lstStyle>
          <a:p>
            <a:pPr>
              <a:defRPr/>
            </a:pPr>
            <a:fld id="{5AE41706-6DAF-4F0C-BB93-43F9D30AE2FB}" type="slidenum">
              <a:rPr lang="nl-NL" altLang="en-US"/>
              <a:pPr>
                <a:defRPr/>
              </a:pPr>
              <a:t>‹nr.›</a:t>
            </a:fld>
            <a:endParaRPr lang="nl-NL" altLang="en-US"/>
          </a:p>
        </p:txBody>
      </p:sp>
    </p:spTree>
    <p:extLst>
      <p:ext uri="{BB962C8B-B14F-4D97-AF65-F5344CB8AC3E}">
        <p14:creationId xmlns:p14="http://schemas.microsoft.com/office/powerpoint/2010/main" val="40672670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el en object">
    <p:spTree>
      <p:nvGrpSpPr>
        <p:cNvPr id="1" name=""/>
        <p:cNvGrpSpPr/>
        <p:nvPr/>
      </p:nvGrpSpPr>
      <p:grpSpPr>
        <a:xfrm>
          <a:off x="0" y="0"/>
          <a:ext cx="0" cy="0"/>
          <a:chOff x="0" y="0"/>
          <a:chExt cx="0" cy="0"/>
        </a:xfrm>
      </p:grpSpPr>
      <p:sp>
        <p:nvSpPr>
          <p:cNvPr id="19" name="Ondertitel 2">
            <a:extLst>
              <a:ext uri="{FF2B5EF4-FFF2-40B4-BE49-F238E27FC236}">
                <a16:creationId xmlns:a16="http://schemas.microsoft.com/office/drawing/2014/main" id="{B8455A8C-1151-45FD-BC04-D6EFE9E66F6A}"/>
              </a:ext>
            </a:extLst>
          </p:cNvPr>
          <p:cNvSpPr>
            <a:spLocks noGrp="1"/>
          </p:cNvSpPr>
          <p:nvPr>
            <p:ph type="subTitle" idx="13" hasCustomPrompt="1"/>
          </p:nvPr>
        </p:nvSpPr>
        <p:spPr>
          <a:xfrm>
            <a:off x="473870" y="694881"/>
            <a:ext cx="7656909" cy="428282"/>
          </a:xfrm>
        </p:spPr>
        <p:txBody>
          <a:bodyPr/>
          <a:lstStyle>
            <a:lvl1pPr marL="0" indent="0" algn="l">
              <a:buNone/>
              <a:defRPr sz="1800" b="1" i="0">
                <a:solidFill>
                  <a:schemeClr val="accent1"/>
                </a:solidFill>
                <a:latin typeface="Arial" panose="020B0604020202020204" pitchFamily="34" charset="0"/>
                <a:cs typeface="Arial" panose="020B0604020202020204" pitchFamily="34" charset="0"/>
              </a:defRPr>
            </a:lvl1pPr>
            <a:lvl2pPr marL="342917" indent="0" algn="ctr">
              <a:buNone/>
              <a:defRPr sz="150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nl-NL"/>
              <a:t>Voeg ondertitel toe</a:t>
            </a:r>
          </a:p>
        </p:txBody>
      </p:sp>
      <p:sp>
        <p:nvSpPr>
          <p:cNvPr id="22" name="Tijdelijke aanduiding voor inhoud 2">
            <a:extLst>
              <a:ext uri="{FF2B5EF4-FFF2-40B4-BE49-F238E27FC236}">
                <a16:creationId xmlns:a16="http://schemas.microsoft.com/office/drawing/2014/main" id="{8B00E604-4B97-4510-A3F5-5F4967D4D269}"/>
              </a:ext>
            </a:extLst>
          </p:cNvPr>
          <p:cNvSpPr>
            <a:spLocks noGrp="1"/>
          </p:cNvSpPr>
          <p:nvPr>
            <p:ph idx="1"/>
          </p:nvPr>
        </p:nvSpPr>
        <p:spPr>
          <a:xfrm>
            <a:off x="473869" y="1369219"/>
            <a:ext cx="7656909" cy="3024188"/>
          </a:xfrm>
        </p:spPr>
        <p:txBody>
          <a:bodyPr/>
          <a:lstStyle>
            <a:lvl1pPr>
              <a:defRPr sz="1050">
                <a:solidFill>
                  <a:schemeClr val="tx2"/>
                </a:solidFill>
              </a:defRPr>
            </a:lvl1pPr>
            <a:lvl2pPr>
              <a:defRPr sz="1050">
                <a:solidFill>
                  <a:schemeClr val="tx2"/>
                </a:solidFill>
              </a:defRPr>
            </a:lvl2pPr>
            <a:lvl3pPr>
              <a:defRPr sz="1050">
                <a:solidFill>
                  <a:schemeClr val="tx2"/>
                </a:solidFill>
              </a:defRPr>
            </a:lvl3pPr>
            <a:lvl4pPr>
              <a:defRPr sz="1050">
                <a:solidFill>
                  <a:schemeClr val="tx2"/>
                </a:solidFill>
              </a:defRPr>
            </a:lvl4pPr>
            <a:lvl5pPr>
              <a:defRPr sz="1050">
                <a:solidFill>
                  <a:schemeClr val="tx2"/>
                </a:solidFill>
              </a:defRPr>
            </a:lvl5pPr>
            <a:lvl6pPr>
              <a:defRPr sz="1050">
                <a:solidFill>
                  <a:schemeClr val="tx2"/>
                </a:solidFill>
              </a:defRPr>
            </a:lvl6pPr>
            <a:lvl7pPr>
              <a:defRPr sz="1050">
                <a:solidFill>
                  <a:schemeClr val="tx2"/>
                </a:solidFill>
              </a:defRPr>
            </a:lvl7pPr>
            <a:lvl8pPr>
              <a:defRPr sz="1050">
                <a:solidFill>
                  <a:schemeClr val="tx2"/>
                </a:solidFill>
              </a:defRPr>
            </a:lvl8pPr>
            <a:lvl9pPr>
              <a:defRPr sz="1050">
                <a:solidFill>
                  <a:schemeClr val="tx2"/>
                </a:solidFill>
              </a:defRPr>
            </a:lvl9pPr>
          </a:lstStyle>
          <a:p>
            <a:pPr lvl="0"/>
            <a:endParaRPr lang="nl-NL" dirty="0"/>
          </a:p>
        </p:txBody>
      </p:sp>
      <p:sp>
        <p:nvSpPr>
          <p:cNvPr id="23" name="Title 22">
            <a:extLst>
              <a:ext uri="{FF2B5EF4-FFF2-40B4-BE49-F238E27FC236}">
                <a16:creationId xmlns:a16="http://schemas.microsoft.com/office/drawing/2014/main" id="{680762F9-45DE-418E-9F0E-4E555F12BFE6}"/>
              </a:ext>
            </a:extLst>
          </p:cNvPr>
          <p:cNvSpPr>
            <a:spLocks noGrp="1"/>
          </p:cNvSpPr>
          <p:nvPr>
            <p:ph type="title" hasCustomPrompt="1"/>
          </p:nvPr>
        </p:nvSpPr>
        <p:spPr/>
        <p:txBody>
          <a:bodyPr/>
          <a:lstStyle>
            <a:lvl1pPr>
              <a:defRPr/>
            </a:lvl1pPr>
          </a:lstStyle>
          <a:p>
            <a:r>
              <a:rPr lang="en-US" err="1"/>
              <a:t>Voeg</a:t>
            </a:r>
            <a:r>
              <a:rPr lang="en-US"/>
              <a:t> title toe</a:t>
            </a:r>
          </a:p>
        </p:txBody>
      </p:sp>
      <p:sp>
        <p:nvSpPr>
          <p:cNvPr id="2" name="Date Placeholder 1">
            <a:extLst>
              <a:ext uri="{FF2B5EF4-FFF2-40B4-BE49-F238E27FC236}">
                <a16:creationId xmlns:a16="http://schemas.microsoft.com/office/drawing/2014/main" id="{0DF9CAEF-4AC1-482E-A28C-4BD4EF23823E}"/>
              </a:ext>
            </a:extLst>
          </p:cNvPr>
          <p:cNvSpPr>
            <a:spLocks noGrp="1"/>
          </p:cNvSpPr>
          <p:nvPr>
            <p:ph type="dt" sz="half" idx="14"/>
          </p:nvPr>
        </p:nvSpPr>
        <p:spPr/>
        <p:txBody>
          <a:bodyPr/>
          <a:lstStyle/>
          <a:p>
            <a:fld id="{E02C8C58-7455-42B9-A9FD-EE48EC293C11}" type="datetime1">
              <a:rPr lang="en-GB" smtClean="0"/>
              <a:t>21/03/2026</a:t>
            </a:fld>
            <a:endParaRPr lang="en-GB"/>
          </a:p>
        </p:txBody>
      </p:sp>
      <p:sp>
        <p:nvSpPr>
          <p:cNvPr id="3" name="Footer Placeholder 2">
            <a:extLst>
              <a:ext uri="{FF2B5EF4-FFF2-40B4-BE49-F238E27FC236}">
                <a16:creationId xmlns:a16="http://schemas.microsoft.com/office/drawing/2014/main" id="{793A717A-0D90-431C-BCD3-A6ECA053C009}"/>
              </a:ext>
            </a:extLst>
          </p:cNvPr>
          <p:cNvSpPr>
            <a:spLocks noGrp="1"/>
          </p:cNvSpPr>
          <p:nvPr>
            <p:ph type="ftr" sz="quarter" idx="15"/>
          </p:nvPr>
        </p:nvSpPr>
        <p:spPr/>
        <p:txBody>
          <a:bodyPr/>
          <a:lstStyle/>
          <a:p>
            <a:endParaRPr lang="en-GB"/>
          </a:p>
        </p:txBody>
      </p:sp>
      <p:sp>
        <p:nvSpPr>
          <p:cNvPr id="4" name="Slide Number Placeholder 3">
            <a:extLst>
              <a:ext uri="{FF2B5EF4-FFF2-40B4-BE49-F238E27FC236}">
                <a16:creationId xmlns:a16="http://schemas.microsoft.com/office/drawing/2014/main" id="{542E7448-FA38-460E-A530-78699A84B1D6}"/>
              </a:ext>
            </a:extLst>
          </p:cNvPr>
          <p:cNvSpPr>
            <a:spLocks noGrp="1"/>
          </p:cNvSpPr>
          <p:nvPr>
            <p:ph type="sldNum" sz="quarter" idx="16"/>
          </p:nvPr>
        </p:nvSpPr>
        <p:spPr/>
        <p:txBody>
          <a:bodyPr/>
          <a:lstStyle/>
          <a:p>
            <a:fld id="{83D1311D-0AF4-BF42-8BF9-EAD1FE65203C}" type="slidenum">
              <a:rPr lang="en-GB" smtClean="0"/>
              <a:pPr/>
              <a:t>‹nr.›</a:t>
            </a:fld>
            <a:endParaRPr lang="en-GB"/>
          </a:p>
        </p:txBody>
      </p:sp>
    </p:spTree>
    <p:extLst>
      <p:ext uri="{BB962C8B-B14F-4D97-AF65-F5344CB8AC3E}">
        <p14:creationId xmlns:p14="http://schemas.microsoft.com/office/powerpoint/2010/main" val="4252378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1A2CBD-7AFA-5E47-9EDF-AA246AB44DF9}"/>
              </a:ext>
            </a:extLst>
          </p:cNvPr>
          <p:cNvSpPr>
            <a:spLocks noGrp="1"/>
          </p:cNvSpPr>
          <p:nvPr>
            <p:ph type="title" hasCustomPrompt="1"/>
          </p:nvPr>
        </p:nvSpPr>
        <p:spPr>
          <a:xfrm>
            <a:off x="473869" y="1282304"/>
            <a:ext cx="7656908" cy="2139553"/>
          </a:xfrm>
        </p:spPr>
        <p:txBody>
          <a:bodyPr anchor="b"/>
          <a:lstStyle>
            <a:lvl1pPr>
              <a:defRPr sz="4500"/>
            </a:lvl1pPr>
          </a:lstStyle>
          <a:p>
            <a:r>
              <a:rPr lang="nl-NL"/>
              <a:t>Voeg titel toe</a:t>
            </a:r>
          </a:p>
        </p:txBody>
      </p:sp>
      <p:sp>
        <p:nvSpPr>
          <p:cNvPr id="3" name="Tijdelijke aanduiding voor tekst 2">
            <a:extLst>
              <a:ext uri="{FF2B5EF4-FFF2-40B4-BE49-F238E27FC236}">
                <a16:creationId xmlns:a16="http://schemas.microsoft.com/office/drawing/2014/main" id="{834C0A41-57D5-6940-8FC6-D43359DFEC60}"/>
              </a:ext>
            </a:extLst>
          </p:cNvPr>
          <p:cNvSpPr>
            <a:spLocks noGrp="1"/>
          </p:cNvSpPr>
          <p:nvPr>
            <p:ph type="body" idx="1"/>
          </p:nvPr>
        </p:nvSpPr>
        <p:spPr>
          <a:xfrm>
            <a:off x="473869" y="3442098"/>
            <a:ext cx="7656908" cy="1125140"/>
          </a:xfrm>
        </p:spPr>
        <p:txBody>
          <a:bodyPr/>
          <a:lstStyle>
            <a:lvl1pPr marL="0" indent="0">
              <a:buNone/>
              <a:defRPr sz="1800">
                <a:solidFill>
                  <a:schemeClr val="accent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endParaRPr lang="nl-NL"/>
          </a:p>
        </p:txBody>
      </p:sp>
      <p:sp>
        <p:nvSpPr>
          <p:cNvPr id="4" name="Date Placeholder 3">
            <a:extLst>
              <a:ext uri="{FF2B5EF4-FFF2-40B4-BE49-F238E27FC236}">
                <a16:creationId xmlns:a16="http://schemas.microsoft.com/office/drawing/2014/main" id="{D7566AAF-D3EE-4FC4-8219-B967A1F3DA78}"/>
              </a:ext>
            </a:extLst>
          </p:cNvPr>
          <p:cNvSpPr>
            <a:spLocks noGrp="1"/>
          </p:cNvSpPr>
          <p:nvPr>
            <p:ph type="dt" sz="half" idx="10"/>
          </p:nvPr>
        </p:nvSpPr>
        <p:spPr/>
        <p:txBody>
          <a:bodyPr/>
          <a:lstStyle/>
          <a:p>
            <a:fld id="{2CDDF44A-BF68-4CCF-A6CF-AFCBEE804673}" type="datetime1">
              <a:rPr lang="en-GB" smtClean="0"/>
              <a:t>21/03/2026</a:t>
            </a:fld>
            <a:endParaRPr lang="en-GB"/>
          </a:p>
        </p:txBody>
      </p:sp>
      <p:sp>
        <p:nvSpPr>
          <p:cNvPr id="5" name="Footer Placeholder 4">
            <a:extLst>
              <a:ext uri="{FF2B5EF4-FFF2-40B4-BE49-F238E27FC236}">
                <a16:creationId xmlns:a16="http://schemas.microsoft.com/office/drawing/2014/main" id="{77626742-66D7-4243-B025-81683DB454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6F83D2-7DE5-4FBD-AACE-9622CBC3E691}"/>
              </a:ext>
            </a:extLst>
          </p:cNvPr>
          <p:cNvSpPr>
            <a:spLocks noGrp="1"/>
          </p:cNvSpPr>
          <p:nvPr>
            <p:ph type="sldNum" sz="quarter" idx="12"/>
          </p:nvPr>
        </p:nvSpPr>
        <p:spPr/>
        <p:txBody>
          <a:bodyPr/>
          <a:lstStyle/>
          <a:p>
            <a:fld id="{83D1311D-0AF4-BF42-8BF9-EAD1FE65203C}" type="slidenum">
              <a:rPr lang="en-GB" smtClean="0"/>
              <a:pPr/>
              <a:t>‹nr.›</a:t>
            </a:fld>
            <a:endParaRPr lang="en-GB"/>
          </a:p>
        </p:txBody>
      </p:sp>
    </p:spTree>
    <p:extLst>
      <p:ext uri="{BB962C8B-B14F-4D97-AF65-F5344CB8AC3E}">
        <p14:creationId xmlns:p14="http://schemas.microsoft.com/office/powerpoint/2010/main" val="4022878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71B3C3-B76B-87B7-2A0D-47B36E8968A6}"/>
              </a:ext>
            </a:extLst>
          </p:cNvPr>
          <p:cNvSpPr>
            <a:spLocks noGrp="1"/>
          </p:cNvSpPr>
          <p:nvPr>
            <p:ph type="ctrTitle"/>
          </p:nvPr>
        </p:nvSpPr>
        <p:spPr>
          <a:xfrm>
            <a:off x="1143000" y="841772"/>
            <a:ext cx="6858000" cy="1790700"/>
          </a:xfrm>
        </p:spPr>
        <p:txBody>
          <a:bodyPr anchor="b"/>
          <a:lstStyle>
            <a:lvl1pPr algn="ctr">
              <a:defRPr sz="4500"/>
            </a:lvl1pPr>
          </a:lstStyle>
          <a:p>
            <a:r>
              <a:rPr lang="nl-NL"/>
              <a:t>Klik om stijl te bewerken</a:t>
            </a:r>
          </a:p>
        </p:txBody>
      </p:sp>
      <p:sp>
        <p:nvSpPr>
          <p:cNvPr id="3" name="Ondertitel 2">
            <a:extLst>
              <a:ext uri="{FF2B5EF4-FFF2-40B4-BE49-F238E27FC236}">
                <a16:creationId xmlns:a16="http://schemas.microsoft.com/office/drawing/2014/main" id="{0894CBA2-B808-73DF-DF67-C328E00933AD}"/>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A03962CC-15F2-8CCD-D088-A8BFABD2DD89}"/>
              </a:ext>
            </a:extLst>
          </p:cNvPr>
          <p:cNvSpPr>
            <a:spLocks noGrp="1"/>
          </p:cNvSpPr>
          <p:nvPr>
            <p:ph type="dt" sz="half" idx="10"/>
          </p:nvPr>
        </p:nvSpPr>
        <p:spPr/>
        <p:txBody>
          <a:bodyPr/>
          <a:lstStyle/>
          <a:p>
            <a:fld id="{1E30D544-BF97-FA4C-B773-8B7A925D176E}" type="datetimeFigureOut">
              <a:rPr lang="nl-NL" smtClean="0"/>
              <a:t>21-03-2026</a:t>
            </a:fld>
            <a:endParaRPr lang="nl-NL"/>
          </a:p>
        </p:txBody>
      </p:sp>
      <p:sp>
        <p:nvSpPr>
          <p:cNvPr id="5" name="Tijdelijke aanduiding voor voettekst 4">
            <a:extLst>
              <a:ext uri="{FF2B5EF4-FFF2-40B4-BE49-F238E27FC236}">
                <a16:creationId xmlns:a16="http://schemas.microsoft.com/office/drawing/2014/main" id="{78B66949-13D1-29DA-63D2-9405B9CF2CD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D50EEAD-18E8-F72F-29C4-674F7A43D227}"/>
              </a:ext>
            </a:extLst>
          </p:cNvPr>
          <p:cNvSpPr>
            <a:spLocks noGrp="1"/>
          </p:cNvSpPr>
          <p:nvPr>
            <p:ph type="sldNum" sz="quarter" idx="12"/>
          </p:nvPr>
        </p:nvSpPr>
        <p:spPr/>
        <p:txBody>
          <a:bodyPr/>
          <a:lstStyle/>
          <a:p>
            <a:fld id="{A2E26091-0CE3-3E49-97F2-896BB159F6CF}" type="slidenum">
              <a:rPr lang="nl-NL" smtClean="0"/>
              <a:t>‹nr.›</a:t>
            </a:fld>
            <a:endParaRPr lang="nl-NL"/>
          </a:p>
        </p:txBody>
      </p:sp>
    </p:spTree>
    <p:extLst>
      <p:ext uri="{BB962C8B-B14F-4D97-AF65-F5344CB8AC3E}">
        <p14:creationId xmlns:p14="http://schemas.microsoft.com/office/powerpoint/2010/main" val="40290634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nl-NL" dirty="0"/>
              <a:t>Klikken om de titelstijl van het model te bewerken</a:t>
            </a:r>
          </a:p>
        </p:txBody>
      </p:sp>
      <p:sp>
        <p:nvSpPr>
          <p:cNvPr id="3" name="Tijdelijke aanduiding voor tekst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p:txBody>
      </p:sp>
      <p:sp>
        <p:nvSpPr>
          <p:cNvPr id="9" name="Rechthoekige driehoek 8"/>
          <p:cNvSpPr/>
          <p:nvPr userDrawn="1"/>
        </p:nvSpPr>
        <p:spPr>
          <a:xfrm rot="5400000">
            <a:off x="0" y="0"/>
            <a:ext cx="726621" cy="726621"/>
          </a:xfrm>
          <a:prstGeom prst="rtTriangle">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9"/>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908588" y="4593931"/>
            <a:ext cx="873461" cy="346473"/>
          </a:xfrm>
          <a:prstGeom prst="rect">
            <a:avLst/>
          </a:prstGeom>
        </p:spPr>
      </p:pic>
      <p:sp>
        <p:nvSpPr>
          <p:cNvPr id="11" name="Rechthoek 10"/>
          <p:cNvSpPr/>
          <p:nvPr userDrawn="1"/>
        </p:nvSpPr>
        <p:spPr>
          <a:xfrm>
            <a:off x="45044" y="467109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 name="Rechthoek 11"/>
          <p:cNvSpPr/>
          <p:nvPr userDrawn="1"/>
        </p:nvSpPr>
        <p:spPr>
          <a:xfrm>
            <a:off x="45044" y="477904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3" name="Rechthoek 12"/>
          <p:cNvSpPr/>
          <p:nvPr userDrawn="1"/>
        </p:nvSpPr>
        <p:spPr>
          <a:xfrm>
            <a:off x="137119" y="467109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4" name="Rechthoek 13"/>
          <p:cNvSpPr/>
          <p:nvPr userDrawn="1"/>
        </p:nvSpPr>
        <p:spPr>
          <a:xfrm>
            <a:off x="137119" y="477904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Rechthoek 14"/>
          <p:cNvSpPr/>
          <p:nvPr userDrawn="1"/>
        </p:nvSpPr>
        <p:spPr>
          <a:xfrm>
            <a:off x="238719" y="467109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6" name="Rechthoek 15"/>
          <p:cNvSpPr/>
          <p:nvPr userDrawn="1"/>
        </p:nvSpPr>
        <p:spPr>
          <a:xfrm>
            <a:off x="238719" y="477904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 name="Rechthoek 16"/>
          <p:cNvSpPr/>
          <p:nvPr userDrawn="1"/>
        </p:nvSpPr>
        <p:spPr>
          <a:xfrm>
            <a:off x="330794" y="467109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 name="Rechthoek 17"/>
          <p:cNvSpPr/>
          <p:nvPr userDrawn="1"/>
        </p:nvSpPr>
        <p:spPr>
          <a:xfrm>
            <a:off x="330794" y="477904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9" name="Rechthoek 18"/>
          <p:cNvSpPr/>
          <p:nvPr userDrawn="1"/>
        </p:nvSpPr>
        <p:spPr>
          <a:xfrm>
            <a:off x="422869" y="467109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0" name="Rechthoek 19"/>
          <p:cNvSpPr/>
          <p:nvPr userDrawn="1"/>
        </p:nvSpPr>
        <p:spPr>
          <a:xfrm>
            <a:off x="422869" y="477904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1" name="Rechthoek 20"/>
          <p:cNvSpPr/>
          <p:nvPr userDrawn="1"/>
        </p:nvSpPr>
        <p:spPr>
          <a:xfrm>
            <a:off x="514944" y="467109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2" name="Rechthoek 21"/>
          <p:cNvSpPr/>
          <p:nvPr userDrawn="1"/>
        </p:nvSpPr>
        <p:spPr>
          <a:xfrm>
            <a:off x="514944" y="477904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3" name="Rechthoek 22"/>
          <p:cNvSpPr/>
          <p:nvPr userDrawn="1"/>
        </p:nvSpPr>
        <p:spPr>
          <a:xfrm>
            <a:off x="616544" y="467109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4" name="Rechthoek 23"/>
          <p:cNvSpPr/>
          <p:nvPr userDrawn="1"/>
        </p:nvSpPr>
        <p:spPr>
          <a:xfrm>
            <a:off x="616544" y="477904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5" name="Rechthoek 24"/>
          <p:cNvSpPr/>
          <p:nvPr userDrawn="1"/>
        </p:nvSpPr>
        <p:spPr>
          <a:xfrm>
            <a:off x="708619" y="467109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6" name="Rechthoek 25"/>
          <p:cNvSpPr/>
          <p:nvPr userDrawn="1"/>
        </p:nvSpPr>
        <p:spPr>
          <a:xfrm>
            <a:off x="708619" y="477904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7" name="Rechthoek 26"/>
          <p:cNvSpPr/>
          <p:nvPr userDrawn="1"/>
        </p:nvSpPr>
        <p:spPr>
          <a:xfrm>
            <a:off x="807044" y="467109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8" name="Rechthoek 27"/>
          <p:cNvSpPr/>
          <p:nvPr userDrawn="1"/>
        </p:nvSpPr>
        <p:spPr>
          <a:xfrm>
            <a:off x="807044" y="477904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9" name="Rechthoek 28"/>
          <p:cNvSpPr/>
          <p:nvPr userDrawn="1"/>
        </p:nvSpPr>
        <p:spPr>
          <a:xfrm>
            <a:off x="899119" y="467109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0" name="Rechthoek 29"/>
          <p:cNvSpPr/>
          <p:nvPr userDrawn="1"/>
        </p:nvSpPr>
        <p:spPr>
          <a:xfrm>
            <a:off x="899119" y="477904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1" name="Rechthoek 30"/>
          <p:cNvSpPr/>
          <p:nvPr userDrawn="1"/>
        </p:nvSpPr>
        <p:spPr>
          <a:xfrm>
            <a:off x="1000719" y="467109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2" name="Rechthoek 31"/>
          <p:cNvSpPr/>
          <p:nvPr userDrawn="1"/>
        </p:nvSpPr>
        <p:spPr>
          <a:xfrm>
            <a:off x="1000719" y="477904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3" name="Rechthoek 32"/>
          <p:cNvSpPr/>
          <p:nvPr userDrawn="1"/>
        </p:nvSpPr>
        <p:spPr>
          <a:xfrm>
            <a:off x="1092794" y="467109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4" name="Rechthoek 33"/>
          <p:cNvSpPr/>
          <p:nvPr userDrawn="1"/>
        </p:nvSpPr>
        <p:spPr>
          <a:xfrm>
            <a:off x="1092794" y="477904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5" name="Rechthoek 34"/>
          <p:cNvSpPr/>
          <p:nvPr userDrawn="1"/>
        </p:nvSpPr>
        <p:spPr>
          <a:xfrm>
            <a:off x="1184869" y="467109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6" name="Rechthoek 35"/>
          <p:cNvSpPr/>
          <p:nvPr userDrawn="1"/>
        </p:nvSpPr>
        <p:spPr>
          <a:xfrm>
            <a:off x="1184869" y="477904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7" name="Rechthoek 36"/>
          <p:cNvSpPr/>
          <p:nvPr userDrawn="1"/>
        </p:nvSpPr>
        <p:spPr>
          <a:xfrm>
            <a:off x="1276944" y="467109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8" name="Rechthoek 37"/>
          <p:cNvSpPr/>
          <p:nvPr userDrawn="1"/>
        </p:nvSpPr>
        <p:spPr>
          <a:xfrm>
            <a:off x="1276944" y="477904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9" name="Rechthoek 38"/>
          <p:cNvSpPr/>
          <p:nvPr userDrawn="1"/>
        </p:nvSpPr>
        <p:spPr>
          <a:xfrm>
            <a:off x="1378544" y="467109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0" name="Rechthoek 39"/>
          <p:cNvSpPr/>
          <p:nvPr userDrawn="1"/>
        </p:nvSpPr>
        <p:spPr>
          <a:xfrm>
            <a:off x="1378544" y="477904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1" name="Rechthoek 40"/>
          <p:cNvSpPr/>
          <p:nvPr userDrawn="1"/>
        </p:nvSpPr>
        <p:spPr>
          <a:xfrm>
            <a:off x="1470619" y="467109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2" name="Rechthoek 41"/>
          <p:cNvSpPr/>
          <p:nvPr userDrawn="1"/>
        </p:nvSpPr>
        <p:spPr>
          <a:xfrm>
            <a:off x="1470619" y="477904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3" name="Rechthoek 42"/>
          <p:cNvSpPr/>
          <p:nvPr userDrawn="1"/>
        </p:nvSpPr>
        <p:spPr>
          <a:xfrm>
            <a:off x="1569044" y="467109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4" name="Rechthoek 43"/>
          <p:cNvSpPr/>
          <p:nvPr userDrawn="1"/>
        </p:nvSpPr>
        <p:spPr>
          <a:xfrm>
            <a:off x="1569044" y="477904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5" name="Rechthoek 44"/>
          <p:cNvSpPr/>
          <p:nvPr userDrawn="1"/>
        </p:nvSpPr>
        <p:spPr>
          <a:xfrm>
            <a:off x="1661119" y="467109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6" name="Rechthoek 45"/>
          <p:cNvSpPr/>
          <p:nvPr userDrawn="1"/>
        </p:nvSpPr>
        <p:spPr>
          <a:xfrm>
            <a:off x="1661119" y="477904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7" name="Rechthoek 46"/>
          <p:cNvSpPr/>
          <p:nvPr userDrawn="1"/>
        </p:nvSpPr>
        <p:spPr>
          <a:xfrm>
            <a:off x="1762719" y="467109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8" name="Rechthoek 47"/>
          <p:cNvSpPr/>
          <p:nvPr userDrawn="1"/>
        </p:nvSpPr>
        <p:spPr>
          <a:xfrm>
            <a:off x="1762719" y="477904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9" name="Rechthoek 48"/>
          <p:cNvSpPr/>
          <p:nvPr userDrawn="1"/>
        </p:nvSpPr>
        <p:spPr>
          <a:xfrm>
            <a:off x="1854794" y="467109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0" name="Rechthoek 49"/>
          <p:cNvSpPr/>
          <p:nvPr userDrawn="1"/>
        </p:nvSpPr>
        <p:spPr>
          <a:xfrm>
            <a:off x="1854794" y="477904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1" name="Rechthoek 50"/>
          <p:cNvSpPr/>
          <p:nvPr userDrawn="1"/>
        </p:nvSpPr>
        <p:spPr>
          <a:xfrm>
            <a:off x="1946869" y="467109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2" name="Rechthoek 51"/>
          <p:cNvSpPr/>
          <p:nvPr userDrawn="1"/>
        </p:nvSpPr>
        <p:spPr>
          <a:xfrm>
            <a:off x="1946869" y="477904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3" name="Rechthoek 52"/>
          <p:cNvSpPr/>
          <p:nvPr userDrawn="1"/>
        </p:nvSpPr>
        <p:spPr>
          <a:xfrm>
            <a:off x="2038944" y="467109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4" name="Rechthoek 53"/>
          <p:cNvSpPr/>
          <p:nvPr userDrawn="1"/>
        </p:nvSpPr>
        <p:spPr>
          <a:xfrm>
            <a:off x="2038944" y="477904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5" name="Rechthoek 54"/>
          <p:cNvSpPr/>
          <p:nvPr userDrawn="1"/>
        </p:nvSpPr>
        <p:spPr>
          <a:xfrm>
            <a:off x="2140544" y="467109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6" name="Rechthoek 55"/>
          <p:cNvSpPr/>
          <p:nvPr userDrawn="1"/>
        </p:nvSpPr>
        <p:spPr>
          <a:xfrm>
            <a:off x="2140544" y="477904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7" name="Rechthoek 56"/>
          <p:cNvSpPr/>
          <p:nvPr userDrawn="1"/>
        </p:nvSpPr>
        <p:spPr>
          <a:xfrm>
            <a:off x="2232619" y="467109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8" name="Rechthoek 57"/>
          <p:cNvSpPr/>
          <p:nvPr userDrawn="1"/>
        </p:nvSpPr>
        <p:spPr>
          <a:xfrm>
            <a:off x="2232619" y="477904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9" name="Rechthoek 58"/>
          <p:cNvSpPr/>
          <p:nvPr userDrawn="1"/>
        </p:nvSpPr>
        <p:spPr>
          <a:xfrm>
            <a:off x="2331044" y="467109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60" name="Rechthoek 59"/>
          <p:cNvSpPr/>
          <p:nvPr userDrawn="1"/>
        </p:nvSpPr>
        <p:spPr>
          <a:xfrm>
            <a:off x="2331044" y="477904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61" name="Rechthoek 60"/>
          <p:cNvSpPr/>
          <p:nvPr userDrawn="1"/>
        </p:nvSpPr>
        <p:spPr>
          <a:xfrm>
            <a:off x="2423119" y="467109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62" name="Rechthoek 61"/>
          <p:cNvSpPr/>
          <p:nvPr userDrawn="1"/>
        </p:nvSpPr>
        <p:spPr>
          <a:xfrm>
            <a:off x="2423119" y="477904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63" name="Rechthoek 62"/>
          <p:cNvSpPr/>
          <p:nvPr userDrawn="1"/>
        </p:nvSpPr>
        <p:spPr>
          <a:xfrm>
            <a:off x="2524719" y="467109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64" name="Rechthoek 63"/>
          <p:cNvSpPr/>
          <p:nvPr userDrawn="1"/>
        </p:nvSpPr>
        <p:spPr>
          <a:xfrm>
            <a:off x="2524719" y="477904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65" name="Rechthoek 64"/>
          <p:cNvSpPr/>
          <p:nvPr userDrawn="1"/>
        </p:nvSpPr>
        <p:spPr>
          <a:xfrm>
            <a:off x="2616794" y="467109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66" name="Rechthoek 65"/>
          <p:cNvSpPr/>
          <p:nvPr userDrawn="1"/>
        </p:nvSpPr>
        <p:spPr>
          <a:xfrm>
            <a:off x="2616794" y="477904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67" name="Rechthoek 66"/>
          <p:cNvSpPr/>
          <p:nvPr userDrawn="1"/>
        </p:nvSpPr>
        <p:spPr>
          <a:xfrm>
            <a:off x="2708869" y="467109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68" name="Rechthoek 67"/>
          <p:cNvSpPr/>
          <p:nvPr userDrawn="1"/>
        </p:nvSpPr>
        <p:spPr>
          <a:xfrm>
            <a:off x="2708869" y="477904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69" name="Rechthoek 68"/>
          <p:cNvSpPr/>
          <p:nvPr userDrawn="1"/>
        </p:nvSpPr>
        <p:spPr>
          <a:xfrm>
            <a:off x="2800944" y="467109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0" name="Rechthoek 69"/>
          <p:cNvSpPr/>
          <p:nvPr userDrawn="1"/>
        </p:nvSpPr>
        <p:spPr>
          <a:xfrm>
            <a:off x="2800944" y="477904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1" name="Rechthoek 70"/>
          <p:cNvSpPr/>
          <p:nvPr userDrawn="1"/>
        </p:nvSpPr>
        <p:spPr>
          <a:xfrm>
            <a:off x="2902544" y="467109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2" name="Rechthoek 71"/>
          <p:cNvSpPr/>
          <p:nvPr userDrawn="1"/>
        </p:nvSpPr>
        <p:spPr>
          <a:xfrm>
            <a:off x="2902544" y="477904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3" name="Rechthoek 72"/>
          <p:cNvSpPr/>
          <p:nvPr userDrawn="1"/>
        </p:nvSpPr>
        <p:spPr>
          <a:xfrm>
            <a:off x="3000030" y="467109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4" name="Rechthoek 73"/>
          <p:cNvSpPr/>
          <p:nvPr userDrawn="1"/>
        </p:nvSpPr>
        <p:spPr>
          <a:xfrm>
            <a:off x="3000030" y="477904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5" name="Rechthoek 74"/>
          <p:cNvSpPr/>
          <p:nvPr userDrawn="1"/>
        </p:nvSpPr>
        <p:spPr>
          <a:xfrm>
            <a:off x="3095280" y="467109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6" name="Rechthoek 75"/>
          <p:cNvSpPr/>
          <p:nvPr userDrawn="1"/>
        </p:nvSpPr>
        <p:spPr>
          <a:xfrm>
            <a:off x="3095280" y="477904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7" name="Rechthoek 76"/>
          <p:cNvSpPr/>
          <p:nvPr userDrawn="1"/>
        </p:nvSpPr>
        <p:spPr>
          <a:xfrm>
            <a:off x="3187355" y="467109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8" name="Rechthoek 77"/>
          <p:cNvSpPr/>
          <p:nvPr userDrawn="1"/>
        </p:nvSpPr>
        <p:spPr>
          <a:xfrm>
            <a:off x="3187355" y="477904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9" name="Rechthoek 78"/>
          <p:cNvSpPr/>
          <p:nvPr userDrawn="1"/>
        </p:nvSpPr>
        <p:spPr>
          <a:xfrm>
            <a:off x="3288955" y="467109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0" name="Rechthoek 79"/>
          <p:cNvSpPr/>
          <p:nvPr userDrawn="1"/>
        </p:nvSpPr>
        <p:spPr>
          <a:xfrm>
            <a:off x="3288955" y="477904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1" name="Rechthoek 80"/>
          <p:cNvSpPr/>
          <p:nvPr userDrawn="1"/>
        </p:nvSpPr>
        <p:spPr>
          <a:xfrm>
            <a:off x="3381030" y="467109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2" name="Rechthoek 81"/>
          <p:cNvSpPr/>
          <p:nvPr userDrawn="1"/>
        </p:nvSpPr>
        <p:spPr>
          <a:xfrm>
            <a:off x="3381030" y="477904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3" name="Rechthoek 82"/>
          <p:cNvSpPr/>
          <p:nvPr userDrawn="1"/>
        </p:nvSpPr>
        <p:spPr>
          <a:xfrm>
            <a:off x="3473105" y="467109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4" name="Rechthoek 83"/>
          <p:cNvSpPr/>
          <p:nvPr userDrawn="1"/>
        </p:nvSpPr>
        <p:spPr>
          <a:xfrm>
            <a:off x="3473105" y="477904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5" name="Rechthoek 84"/>
          <p:cNvSpPr/>
          <p:nvPr userDrawn="1"/>
        </p:nvSpPr>
        <p:spPr>
          <a:xfrm>
            <a:off x="3565180" y="467109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6" name="Rechthoek 85"/>
          <p:cNvSpPr/>
          <p:nvPr userDrawn="1"/>
        </p:nvSpPr>
        <p:spPr>
          <a:xfrm>
            <a:off x="3565180" y="477904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7" name="Rechthoek 86"/>
          <p:cNvSpPr/>
          <p:nvPr userDrawn="1"/>
        </p:nvSpPr>
        <p:spPr>
          <a:xfrm>
            <a:off x="3666780" y="467109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8" name="Rechthoek 87"/>
          <p:cNvSpPr/>
          <p:nvPr userDrawn="1"/>
        </p:nvSpPr>
        <p:spPr>
          <a:xfrm>
            <a:off x="3666780" y="477904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9" name="Rechthoek 88"/>
          <p:cNvSpPr/>
          <p:nvPr userDrawn="1"/>
        </p:nvSpPr>
        <p:spPr>
          <a:xfrm>
            <a:off x="3758855" y="467109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0" name="Rechthoek 89"/>
          <p:cNvSpPr/>
          <p:nvPr userDrawn="1"/>
        </p:nvSpPr>
        <p:spPr>
          <a:xfrm>
            <a:off x="3758855" y="477904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1" name="Rechthoek 90"/>
          <p:cNvSpPr/>
          <p:nvPr userDrawn="1"/>
        </p:nvSpPr>
        <p:spPr>
          <a:xfrm>
            <a:off x="3857280" y="467109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2" name="Rechthoek 91"/>
          <p:cNvSpPr/>
          <p:nvPr userDrawn="1"/>
        </p:nvSpPr>
        <p:spPr>
          <a:xfrm>
            <a:off x="3857280" y="477904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3" name="Rechthoek 92"/>
          <p:cNvSpPr/>
          <p:nvPr userDrawn="1"/>
        </p:nvSpPr>
        <p:spPr>
          <a:xfrm>
            <a:off x="3949355" y="467109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4" name="Rechthoek 93"/>
          <p:cNvSpPr/>
          <p:nvPr userDrawn="1"/>
        </p:nvSpPr>
        <p:spPr>
          <a:xfrm>
            <a:off x="3949355" y="477904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5" name="Rechthoek 94"/>
          <p:cNvSpPr/>
          <p:nvPr userDrawn="1"/>
        </p:nvSpPr>
        <p:spPr>
          <a:xfrm>
            <a:off x="4050955" y="467109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6" name="Rechthoek 95"/>
          <p:cNvSpPr/>
          <p:nvPr userDrawn="1"/>
        </p:nvSpPr>
        <p:spPr>
          <a:xfrm>
            <a:off x="4050955" y="477904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7" name="Rechthoek 96"/>
          <p:cNvSpPr/>
          <p:nvPr userDrawn="1"/>
        </p:nvSpPr>
        <p:spPr>
          <a:xfrm>
            <a:off x="4143030" y="467109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8" name="Rechthoek 97"/>
          <p:cNvSpPr/>
          <p:nvPr userDrawn="1"/>
        </p:nvSpPr>
        <p:spPr>
          <a:xfrm>
            <a:off x="4143030" y="477904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9" name="Rechthoek 98"/>
          <p:cNvSpPr/>
          <p:nvPr userDrawn="1"/>
        </p:nvSpPr>
        <p:spPr>
          <a:xfrm>
            <a:off x="4235105" y="467109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0" name="Rechthoek 99"/>
          <p:cNvSpPr/>
          <p:nvPr userDrawn="1"/>
        </p:nvSpPr>
        <p:spPr>
          <a:xfrm>
            <a:off x="4235105" y="477904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1" name="Rechthoek 100"/>
          <p:cNvSpPr/>
          <p:nvPr userDrawn="1"/>
        </p:nvSpPr>
        <p:spPr>
          <a:xfrm>
            <a:off x="4327180" y="467109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2" name="Rechthoek 101"/>
          <p:cNvSpPr/>
          <p:nvPr userDrawn="1"/>
        </p:nvSpPr>
        <p:spPr>
          <a:xfrm>
            <a:off x="4327180" y="477904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3" name="Rechthoek 102"/>
          <p:cNvSpPr/>
          <p:nvPr userDrawn="1"/>
        </p:nvSpPr>
        <p:spPr>
          <a:xfrm>
            <a:off x="4428780" y="467109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4" name="Rechthoek 103"/>
          <p:cNvSpPr/>
          <p:nvPr userDrawn="1"/>
        </p:nvSpPr>
        <p:spPr>
          <a:xfrm>
            <a:off x="4428780" y="477904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5" name="Rechthoek 104"/>
          <p:cNvSpPr/>
          <p:nvPr userDrawn="1"/>
        </p:nvSpPr>
        <p:spPr>
          <a:xfrm>
            <a:off x="4520855" y="467109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6" name="Rechthoek 105"/>
          <p:cNvSpPr/>
          <p:nvPr userDrawn="1"/>
        </p:nvSpPr>
        <p:spPr>
          <a:xfrm>
            <a:off x="4520855" y="477904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7" name="Rechthoek 106"/>
          <p:cNvSpPr/>
          <p:nvPr userDrawn="1"/>
        </p:nvSpPr>
        <p:spPr>
          <a:xfrm>
            <a:off x="4619280" y="467109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8" name="Rechthoek 107"/>
          <p:cNvSpPr/>
          <p:nvPr userDrawn="1"/>
        </p:nvSpPr>
        <p:spPr>
          <a:xfrm>
            <a:off x="4619280" y="477904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9" name="Rechthoek 108"/>
          <p:cNvSpPr/>
          <p:nvPr userDrawn="1"/>
        </p:nvSpPr>
        <p:spPr>
          <a:xfrm>
            <a:off x="4711355" y="467109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0" name="Rechthoek 109"/>
          <p:cNvSpPr/>
          <p:nvPr userDrawn="1"/>
        </p:nvSpPr>
        <p:spPr>
          <a:xfrm>
            <a:off x="4711355" y="477904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1" name="Rechthoek 110"/>
          <p:cNvSpPr/>
          <p:nvPr userDrawn="1"/>
        </p:nvSpPr>
        <p:spPr>
          <a:xfrm>
            <a:off x="4812955" y="467109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2" name="Rechthoek 111"/>
          <p:cNvSpPr/>
          <p:nvPr userDrawn="1"/>
        </p:nvSpPr>
        <p:spPr>
          <a:xfrm>
            <a:off x="4812955" y="477904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3" name="Rechthoek 112"/>
          <p:cNvSpPr/>
          <p:nvPr userDrawn="1"/>
        </p:nvSpPr>
        <p:spPr>
          <a:xfrm>
            <a:off x="4905030" y="467109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4" name="Rechthoek 113"/>
          <p:cNvSpPr/>
          <p:nvPr userDrawn="1"/>
        </p:nvSpPr>
        <p:spPr>
          <a:xfrm>
            <a:off x="4905030" y="477904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5" name="Rechthoek 114"/>
          <p:cNvSpPr/>
          <p:nvPr userDrawn="1"/>
        </p:nvSpPr>
        <p:spPr>
          <a:xfrm>
            <a:off x="4997105" y="467109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6" name="Rechthoek 115"/>
          <p:cNvSpPr/>
          <p:nvPr userDrawn="1"/>
        </p:nvSpPr>
        <p:spPr>
          <a:xfrm>
            <a:off x="4997105" y="477904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7" name="Rechthoek 116"/>
          <p:cNvSpPr/>
          <p:nvPr userDrawn="1"/>
        </p:nvSpPr>
        <p:spPr>
          <a:xfrm>
            <a:off x="5089180" y="467109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8" name="Rechthoek 117"/>
          <p:cNvSpPr/>
          <p:nvPr userDrawn="1"/>
        </p:nvSpPr>
        <p:spPr>
          <a:xfrm>
            <a:off x="5089180" y="477904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9" name="Rechthoek 118"/>
          <p:cNvSpPr/>
          <p:nvPr userDrawn="1"/>
        </p:nvSpPr>
        <p:spPr>
          <a:xfrm>
            <a:off x="5190780" y="467109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0" name="Rechthoek 119"/>
          <p:cNvSpPr/>
          <p:nvPr userDrawn="1"/>
        </p:nvSpPr>
        <p:spPr>
          <a:xfrm>
            <a:off x="5190780" y="477904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1" name="Rechthoek 120"/>
          <p:cNvSpPr/>
          <p:nvPr userDrawn="1"/>
        </p:nvSpPr>
        <p:spPr>
          <a:xfrm>
            <a:off x="5282855" y="467109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2" name="Rechthoek 121"/>
          <p:cNvSpPr/>
          <p:nvPr userDrawn="1"/>
        </p:nvSpPr>
        <p:spPr>
          <a:xfrm>
            <a:off x="5282855" y="477904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3" name="Rechthoek 122"/>
          <p:cNvSpPr/>
          <p:nvPr userDrawn="1"/>
        </p:nvSpPr>
        <p:spPr>
          <a:xfrm>
            <a:off x="5381280" y="467109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4" name="Rechthoek 123"/>
          <p:cNvSpPr/>
          <p:nvPr userDrawn="1"/>
        </p:nvSpPr>
        <p:spPr>
          <a:xfrm>
            <a:off x="5381280" y="477904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5" name="Rechthoek 124"/>
          <p:cNvSpPr/>
          <p:nvPr userDrawn="1"/>
        </p:nvSpPr>
        <p:spPr>
          <a:xfrm>
            <a:off x="5473355" y="467109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6" name="Rechthoek 125"/>
          <p:cNvSpPr/>
          <p:nvPr userDrawn="1"/>
        </p:nvSpPr>
        <p:spPr>
          <a:xfrm>
            <a:off x="5473355" y="477904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7" name="Rechthoek 126"/>
          <p:cNvSpPr/>
          <p:nvPr userDrawn="1"/>
        </p:nvSpPr>
        <p:spPr>
          <a:xfrm>
            <a:off x="5574955" y="467109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8" name="Rechthoek 127"/>
          <p:cNvSpPr/>
          <p:nvPr userDrawn="1"/>
        </p:nvSpPr>
        <p:spPr>
          <a:xfrm>
            <a:off x="5574955" y="477904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9" name="Rechthoek 128"/>
          <p:cNvSpPr/>
          <p:nvPr userDrawn="1"/>
        </p:nvSpPr>
        <p:spPr>
          <a:xfrm>
            <a:off x="5667030" y="467109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30" name="Rechthoek 129"/>
          <p:cNvSpPr/>
          <p:nvPr userDrawn="1"/>
        </p:nvSpPr>
        <p:spPr>
          <a:xfrm>
            <a:off x="5667030" y="477904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31" name="Rechthoek 130"/>
          <p:cNvSpPr/>
          <p:nvPr userDrawn="1"/>
        </p:nvSpPr>
        <p:spPr>
          <a:xfrm>
            <a:off x="5764516" y="467109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32" name="Rechthoek 131"/>
          <p:cNvSpPr/>
          <p:nvPr userDrawn="1"/>
        </p:nvSpPr>
        <p:spPr>
          <a:xfrm>
            <a:off x="5764516" y="477904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33" name="Rechthoek 132"/>
          <p:cNvSpPr/>
          <p:nvPr userDrawn="1"/>
        </p:nvSpPr>
        <p:spPr>
          <a:xfrm>
            <a:off x="5856591" y="467109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34" name="Rechthoek 133"/>
          <p:cNvSpPr/>
          <p:nvPr userDrawn="1"/>
        </p:nvSpPr>
        <p:spPr>
          <a:xfrm>
            <a:off x="5856591" y="477904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35" name="Rechthoek 134"/>
          <p:cNvSpPr/>
          <p:nvPr userDrawn="1"/>
        </p:nvSpPr>
        <p:spPr>
          <a:xfrm>
            <a:off x="5958191" y="467109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36" name="Rechthoek 135"/>
          <p:cNvSpPr/>
          <p:nvPr userDrawn="1"/>
        </p:nvSpPr>
        <p:spPr>
          <a:xfrm>
            <a:off x="5958191" y="477904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37" name="Rechthoek 136"/>
          <p:cNvSpPr/>
          <p:nvPr userDrawn="1"/>
        </p:nvSpPr>
        <p:spPr>
          <a:xfrm>
            <a:off x="6050266" y="467109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38" name="Rechthoek 137"/>
          <p:cNvSpPr/>
          <p:nvPr userDrawn="1"/>
        </p:nvSpPr>
        <p:spPr>
          <a:xfrm>
            <a:off x="6050266" y="477904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39" name="Rechthoek 138"/>
          <p:cNvSpPr/>
          <p:nvPr userDrawn="1"/>
        </p:nvSpPr>
        <p:spPr>
          <a:xfrm>
            <a:off x="6152186" y="467109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40" name="Rechthoek 139"/>
          <p:cNvSpPr/>
          <p:nvPr userDrawn="1"/>
        </p:nvSpPr>
        <p:spPr>
          <a:xfrm>
            <a:off x="6152186" y="477904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41" name="Rechthoek 140"/>
          <p:cNvSpPr/>
          <p:nvPr userDrawn="1"/>
        </p:nvSpPr>
        <p:spPr>
          <a:xfrm>
            <a:off x="6244261" y="467109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42" name="Rechthoek 141"/>
          <p:cNvSpPr/>
          <p:nvPr userDrawn="1"/>
        </p:nvSpPr>
        <p:spPr>
          <a:xfrm>
            <a:off x="6244261" y="477904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43" name="Rechthoek 142"/>
          <p:cNvSpPr/>
          <p:nvPr userDrawn="1"/>
        </p:nvSpPr>
        <p:spPr>
          <a:xfrm>
            <a:off x="6336336" y="467109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44" name="Rechthoek 143"/>
          <p:cNvSpPr/>
          <p:nvPr userDrawn="1"/>
        </p:nvSpPr>
        <p:spPr>
          <a:xfrm>
            <a:off x="6336336" y="477904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45" name="Rechthoek 144"/>
          <p:cNvSpPr/>
          <p:nvPr userDrawn="1"/>
        </p:nvSpPr>
        <p:spPr>
          <a:xfrm>
            <a:off x="6428411" y="467109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46" name="Rechthoek 145"/>
          <p:cNvSpPr/>
          <p:nvPr userDrawn="1"/>
        </p:nvSpPr>
        <p:spPr>
          <a:xfrm>
            <a:off x="6428411" y="477904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47" name="Rechthoek 146"/>
          <p:cNvSpPr/>
          <p:nvPr userDrawn="1"/>
        </p:nvSpPr>
        <p:spPr>
          <a:xfrm>
            <a:off x="6530011" y="467109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48" name="Rechthoek 147"/>
          <p:cNvSpPr/>
          <p:nvPr userDrawn="1"/>
        </p:nvSpPr>
        <p:spPr>
          <a:xfrm>
            <a:off x="6530011" y="477904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49" name="Rechthoek 148"/>
          <p:cNvSpPr/>
          <p:nvPr userDrawn="1"/>
        </p:nvSpPr>
        <p:spPr>
          <a:xfrm>
            <a:off x="6622086" y="467109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0" name="Rechthoek 149"/>
          <p:cNvSpPr/>
          <p:nvPr userDrawn="1"/>
        </p:nvSpPr>
        <p:spPr>
          <a:xfrm>
            <a:off x="6622086" y="477904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1" name="Rechthoek 150"/>
          <p:cNvSpPr/>
          <p:nvPr userDrawn="1"/>
        </p:nvSpPr>
        <p:spPr>
          <a:xfrm>
            <a:off x="6720511" y="467109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2" name="Rechthoek 151"/>
          <p:cNvSpPr/>
          <p:nvPr userDrawn="1"/>
        </p:nvSpPr>
        <p:spPr>
          <a:xfrm>
            <a:off x="6720511" y="477904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3" name="Rechthoek 152"/>
          <p:cNvSpPr/>
          <p:nvPr userDrawn="1"/>
        </p:nvSpPr>
        <p:spPr>
          <a:xfrm>
            <a:off x="6812586" y="467109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4" name="Rechthoek 153"/>
          <p:cNvSpPr/>
          <p:nvPr userDrawn="1"/>
        </p:nvSpPr>
        <p:spPr>
          <a:xfrm>
            <a:off x="6812586" y="477904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5" name="Rechthoek 154"/>
          <p:cNvSpPr/>
          <p:nvPr userDrawn="1"/>
        </p:nvSpPr>
        <p:spPr>
          <a:xfrm>
            <a:off x="6914186" y="467109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6" name="Rechthoek 155"/>
          <p:cNvSpPr/>
          <p:nvPr userDrawn="1"/>
        </p:nvSpPr>
        <p:spPr>
          <a:xfrm>
            <a:off x="6914186" y="477904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7" name="Rechthoek 156"/>
          <p:cNvSpPr/>
          <p:nvPr userDrawn="1"/>
        </p:nvSpPr>
        <p:spPr>
          <a:xfrm>
            <a:off x="7006261" y="467109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8" name="Rechthoek 157"/>
          <p:cNvSpPr/>
          <p:nvPr userDrawn="1"/>
        </p:nvSpPr>
        <p:spPr>
          <a:xfrm>
            <a:off x="7006261" y="477904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9" name="Rechthoek 158"/>
          <p:cNvSpPr/>
          <p:nvPr userDrawn="1"/>
        </p:nvSpPr>
        <p:spPr>
          <a:xfrm>
            <a:off x="7098336" y="467109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60" name="Rechthoek 159"/>
          <p:cNvSpPr/>
          <p:nvPr userDrawn="1"/>
        </p:nvSpPr>
        <p:spPr>
          <a:xfrm>
            <a:off x="7098336" y="477904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61" name="Rechthoek 160"/>
          <p:cNvSpPr/>
          <p:nvPr userDrawn="1"/>
        </p:nvSpPr>
        <p:spPr>
          <a:xfrm>
            <a:off x="7190411" y="467109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62" name="Rechthoek 161"/>
          <p:cNvSpPr/>
          <p:nvPr userDrawn="1"/>
        </p:nvSpPr>
        <p:spPr>
          <a:xfrm>
            <a:off x="7190411" y="477904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63" name="Rechthoek 162"/>
          <p:cNvSpPr/>
          <p:nvPr userDrawn="1"/>
        </p:nvSpPr>
        <p:spPr>
          <a:xfrm>
            <a:off x="7292011" y="467109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64" name="Rechthoek 163"/>
          <p:cNvSpPr/>
          <p:nvPr userDrawn="1"/>
        </p:nvSpPr>
        <p:spPr>
          <a:xfrm>
            <a:off x="7292011" y="477904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65" name="Rechthoek 164"/>
          <p:cNvSpPr/>
          <p:nvPr userDrawn="1"/>
        </p:nvSpPr>
        <p:spPr>
          <a:xfrm>
            <a:off x="7384086" y="467109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66" name="Rechthoek 165"/>
          <p:cNvSpPr/>
          <p:nvPr userDrawn="1"/>
        </p:nvSpPr>
        <p:spPr>
          <a:xfrm>
            <a:off x="7482191" y="467109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67" name="Rechthoek 166"/>
          <p:cNvSpPr/>
          <p:nvPr userDrawn="1"/>
        </p:nvSpPr>
        <p:spPr>
          <a:xfrm>
            <a:off x="7574266" y="4671098"/>
            <a:ext cx="49549" cy="49549"/>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1308578981"/>
      </p:ext>
    </p:extLst>
  </p:cSld>
  <p:clrMap bg1="lt1" tx1="dk1" bg2="lt2" tx2="dk2" accent1="accent1" accent2="accent2" accent3="accent3" accent4="accent4" accent5="accent5" accent6="accent6" hlink="hlink" folHlink="folHlink"/>
  <p:sldLayoutIdLst>
    <p:sldLayoutId id="2147483693" r:id="rId1"/>
    <p:sldLayoutId id="2147483678" r:id="rId2"/>
    <p:sldLayoutId id="2147483695" r:id="rId3"/>
    <p:sldLayoutId id="2147483696" r:id="rId4"/>
    <p:sldLayoutId id="2147483698" r:id="rId5"/>
    <p:sldLayoutId id="2147483712" r:id="rId6"/>
    <p:sldLayoutId id="2147483713" r:id="rId7"/>
    <p:sldLayoutId id="2147483714" r:id="rId8"/>
  </p:sldLayoutIdLst>
  <p:txStyles>
    <p:titleStyle>
      <a:lvl1pPr algn="l" defTabSz="685800" rtl="0" eaLnBrk="1" latinLnBrk="0" hangingPunct="1">
        <a:lnSpc>
          <a:spcPct val="90000"/>
        </a:lnSpc>
        <a:spcBef>
          <a:spcPct val="0"/>
        </a:spcBef>
        <a:buNone/>
        <a:defRPr sz="3200" b="1" i="0" kern="1200" spc="-150">
          <a:solidFill>
            <a:srgbClr val="86D2EE"/>
          </a:solidFill>
          <a:latin typeface="Arial Black" charset="0"/>
          <a:ea typeface="Arial Black" charset="0"/>
          <a:cs typeface="Arial Black" charset="0"/>
        </a:defRPr>
      </a:lvl1pPr>
    </p:titleStyle>
    <p:bodyStyle>
      <a:lvl1pPr marL="0" indent="0" algn="l" defTabSz="685800" rtl="0" eaLnBrk="1" latinLnBrk="0" hangingPunct="1">
        <a:lnSpc>
          <a:spcPct val="90000"/>
        </a:lnSpc>
        <a:spcBef>
          <a:spcPts val="750"/>
        </a:spcBef>
        <a:buFont typeface="Arial" charset="0"/>
        <a:buNone/>
        <a:defRPr sz="1400" kern="1200">
          <a:solidFill>
            <a:srgbClr val="0C2074"/>
          </a:solidFill>
          <a:latin typeface="+mn-lt"/>
          <a:ea typeface="+mn-ea"/>
          <a:cs typeface="+mn-cs"/>
        </a:defRPr>
      </a:lvl1pPr>
      <a:lvl2pPr marL="342900" indent="0" algn="l" defTabSz="685800" rtl="0" eaLnBrk="1" latinLnBrk="0" hangingPunct="1">
        <a:lnSpc>
          <a:spcPct val="90000"/>
        </a:lnSpc>
        <a:spcBef>
          <a:spcPts val="375"/>
        </a:spcBef>
        <a:buFont typeface="Arial" charset="0"/>
        <a:buNone/>
        <a:defRPr sz="1400" i="1" kern="1200">
          <a:solidFill>
            <a:srgbClr val="0C2074"/>
          </a:solidFill>
          <a:latin typeface="+mn-lt"/>
          <a:ea typeface="+mn-ea"/>
          <a:cs typeface="+mn-cs"/>
        </a:defRPr>
      </a:lvl2pPr>
      <a:lvl3pPr marL="685800" indent="0" algn="l" defTabSz="685800" rtl="0" eaLnBrk="1" latinLnBrk="0" hangingPunct="1">
        <a:lnSpc>
          <a:spcPct val="90000"/>
        </a:lnSpc>
        <a:spcBef>
          <a:spcPts val="375"/>
        </a:spcBef>
        <a:buFont typeface="Arial" charset="0"/>
        <a:buNone/>
        <a:defRPr sz="2400" b="1" i="0" kern="1200">
          <a:solidFill>
            <a:srgbClr val="86D2EE"/>
          </a:solidFill>
          <a:latin typeface="Arial Black" charset="0"/>
          <a:ea typeface="Arial Black" charset="0"/>
          <a:cs typeface="Arial Black" charset="0"/>
        </a:defRPr>
      </a:lvl3pPr>
      <a:lvl4pPr marL="1028700" indent="0" algn="l" defTabSz="685800" rtl="0" eaLnBrk="1" latinLnBrk="0" hangingPunct="1">
        <a:lnSpc>
          <a:spcPct val="90000"/>
        </a:lnSpc>
        <a:spcBef>
          <a:spcPts val="375"/>
        </a:spcBef>
        <a:buFont typeface="Arial" charset="0"/>
        <a:buNone/>
        <a:defRPr sz="4800" b="1" i="0" kern="1200" spc="-150">
          <a:solidFill>
            <a:srgbClr val="0C2074"/>
          </a:solidFill>
          <a:latin typeface="Arial Black" charset="0"/>
          <a:ea typeface="Arial Black" charset="0"/>
          <a:cs typeface="Arial Black" charset="0"/>
        </a:defRPr>
      </a:lvl4pPr>
      <a:lvl5pPr marL="1543050" indent="-171450" algn="l" defTabSz="685800" rtl="0" eaLnBrk="1" latinLnBrk="0" hangingPunct="1">
        <a:lnSpc>
          <a:spcPct val="90000"/>
        </a:lnSpc>
        <a:spcBef>
          <a:spcPts val="375"/>
        </a:spcBef>
        <a:buFont typeface="Arial"/>
        <a:buChar char="•"/>
        <a:defRPr sz="1350" kern="1200">
          <a:solidFill>
            <a:srgbClr val="0C2074"/>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B2B6D51E-9EEB-5B55-50B3-717A42635B8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252BA7FA-7371-74EE-7913-CEBBADEA212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B01081C-9081-FED4-3182-A38F42C778A5}"/>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E30D544-BF97-FA4C-B773-8B7A925D176E}" type="datetimeFigureOut">
              <a:rPr lang="nl-NL" smtClean="0"/>
              <a:t>21-03-2026</a:t>
            </a:fld>
            <a:endParaRPr lang="nl-NL"/>
          </a:p>
        </p:txBody>
      </p:sp>
      <p:sp>
        <p:nvSpPr>
          <p:cNvPr id="5" name="Tijdelijke aanduiding voor voettekst 4">
            <a:extLst>
              <a:ext uri="{FF2B5EF4-FFF2-40B4-BE49-F238E27FC236}">
                <a16:creationId xmlns:a16="http://schemas.microsoft.com/office/drawing/2014/main" id="{D4EEE413-A63B-904D-8ED2-2FF00F0BFBB6}"/>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D0ECF317-AB1C-299D-42ED-81858C299CF0}"/>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2E26091-0CE3-3E49-97F2-896BB159F6CF}" type="slidenum">
              <a:rPr lang="nl-NL" smtClean="0"/>
              <a:t>‹nr.›</a:t>
            </a:fld>
            <a:endParaRPr lang="nl-NL"/>
          </a:p>
        </p:txBody>
      </p:sp>
    </p:spTree>
    <p:extLst>
      <p:ext uri="{BB962C8B-B14F-4D97-AF65-F5344CB8AC3E}">
        <p14:creationId xmlns:p14="http://schemas.microsoft.com/office/powerpoint/2010/main" val="301964399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2.emf"/></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oleObject" Target="../embeddings/oleObject1.bin"/><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oleObject" Target="../embeddings/oleObject2.bin"/></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png"/><Relationship Id="rId7" Type="http://schemas.openxmlformats.org/officeDocument/2006/relationships/oleObject" Target="../embeddings/oleObject6.bin"/><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41.wmf"/><Relationship Id="rId5" Type="http://schemas.openxmlformats.org/officeDocument/2006/relationships/oleObject" Target="../embeddings/oleObject5.bin"/><Relationship Id="rId4" Type="http://schemas.openxmlformats.org/officeDocument/2006/relationships/image" Target="../media/image40.emf"/></Relationships>
</file>

<file path=ppt/slides/_rels/slide2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8" Type="http://schemas.openxmlformats.org/officeDocument/2006/relationships/image" Target="../media/image58.jpeg"/><Relationship Id="rId13" Type="http://schemas.openxmlformats.org/officeDocument/2006/relationships/image" Target="../media/image63.png"/><Relationship Id="rId3" Type="http://schemas.openxmlformats.org/officeDocument/2006/relationships/image" Target="../media/image53.wmf"/><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6.jpeg"/><Relationship Id="rId11" Type="http://schemas.openxmlformats.org/officeDocument/2006/relationships/image" Target="../media/image61.jpeg"/><Relationship Id="rId5" Type="http://schemas.openxmlformats.org/officeDocument/2006/relationships/image" Target="../media/image55.jpe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28.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2.png"/><Relationship Id="rId3" Type="http://schemas.openxmlformats.org/officeDocument/2006/relationships/image" Target="../media/image53.wmf"/><Relationship Id="rId7" Type="http://schemas.openxmlformats.org/officeDocument/2006/relationships/image" Target="../media/image57.png"/><Relationship Id="rId12" Type="http://schemas.openxmlformats.org/officeDocument/2006/relationships/image" Target="../media/image61.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6.jpeg"/><Relationship Id="rId11" Type="http://schemas.openxmlformats.org/officeDocument/2006/relationships/image" Target="../media/image60.png"/><Relationship Id="rId5" Type="http://schemas.openxmlformats.org/officeDocument/2006/relationships/image" Target="../media/image55.jpeg"/><Relationship Id="rId10" Type="http://schemas.openxmlformats.org/officeDocument/2006/relationships/image" Target="../media/image59.png"/><Relationship Id="rId4" Type="http://schemas.openxmlformats.org/officeDocument/2006/relationships/image" Target="../media/image54.png"/><Relationship Id="rId9" Type="http://schemas.openxmlformats.org/officeDocument/2006/relationships/image" Target="../media/image58.jpeg"/><Relationship Id="rId14" Type="http://schemas.openxmlformats.org/officeDocument/2006/relationships/image" Target="../media/image63.png"/></Relationships>
</file>

<file path=ppt/slides/_rels/slide29.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2.png"/><Relationship Id="rId3" Type="http://schemas.openxmlformats.org/officeDocument/2006/relationships/image" Target="../media/image53.wmf"/><Relationship Id="rId7" Type="http://schemas.openxmlformats.org/officeDocument/2006/relationships/image" Target="../media/image57.png"/><Relationship Id="rId12" Type="http://schemas.openxmlformats.org/officeDocument/2006/relationships/image" Target="../media/image61.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6.jpeg"/><Relationship Id="rId11" Type="http://schemas.openxmlformats.org/officeDocument/2006/relationships/image" Target="../media/image60.png"/><Relationship Id="rId5" Type="http://schemas.openxmlformats.org/officeDocument/2006/relationships/image" Target="../media/image55.jpeg"/><Relationship Id="rId10" Type="http://schemas.openxmlformats.org/officeDocument/2006/relationships/image" Target="../media/image59.png"/><Relationship Id="rId4" Type="http://schemas.openxmlformats.org/officeDocument/2006/relationships/image" Target="../media/image54.png"/><Relationship Id="rId9" Type="http://schemas.openxmlformats.org/officeDocument/2006/relationships/image" Target="../media/image58.jpeg"/><Relationship Id="rId14"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png"/><Relationship Id="rId4" Type="http://schemas.openxmlformats.org/officeDocument/2006/relationships/image" Target="../media/image67.jpeg"/></Relationships>
</file>

<file path=ppt/slides/_rels/slide3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slideLayout" Target="../slideLayouts/slideLayout7.xml"/><Relationship Id="rId7" Type="http://schemas.openxmlformats.org/officeDocument/2006/relationships/image" Target="../media/image75.gif"/><Relationship Id="rId2" Type="http://schemas.openxmlformats.org/officeDocument/2006/relationships/customXml" Target="../../customXml/item5.xml"/><Relationship Id="rId1" Type="http://schemas.openxmlformats.org/officeDocument/2006/relationships/customXml" Target="../../customXml/item3.xml"/><Relationship Id="rId6" Type="http://schemas.openxmlformats.org/officeDocument/2006/relationships/image" Target="../media/image74.jpeg"/><Relationship Id="rId5" Type="http://schemas.openxmlformats.org/officeDocument/2006/relationships/image" Target="../media/image73.png"/><Relationship Id="rId4" Type="http://schemas.openxmlformats.org/officeDocument/2006/relationships/image" Target="../media/image72.jpeg"/></Relationships>
</file>

<file path=ppt/slides/_rels/slide3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12" Type="http://schemas.openxmlformats.org/officeDocument/2006/relationships/image" Target="../media/image87.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jpeg"/></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837892-23CF-262F-D3AA-54560242786B}"/>
              </a:ext>
            </a:extLst>
          </p:cNvPr>
          <p:cNvSpPr>
            <a:spLocks noGrp="1"/>
          </p:cNvSpPr>
          <p:nvPr>
            <p:ph type="ctrTitle"/>
          </p:nvPr>
        </p:nvSpPr>
        <p:spPr/>
        <p:txBody>
          <a:bodyPr>
            <a:normAutofit fontScale="90000"/>
          </a:bodyPr>
          <a:lstStyle/>
          <a:p>
            <a:r>
              <a:rPr lang="nl-NL" dirty="0"/>
              <a:t>Casus kinderoncologie</a:t>
            </a:r>
            <a:br>
              <a:rPr lang="nl-NL" dirty="0"/>
            </a:br>
            <a:r>
              <a:rPr lang="nl-NL" dirty="0"/>
              <a:t>PID 1349274</a:t>
            </a:r>
          </a:p>
        </p:txBody>
      </p:sp>
      <p:sp>
        <p:nvSpPr>
          <p:cNvPr id="3" name="Ondertitel 2">
            <a:extLst>
              <a:ext uri="{FF2B5EF4-FFF2-40B4-BE49-F238E27FC236}">
                <a16:creationId xmlns:a16="http://schemas.microsoft.com/office/drawing/2014/main" id="{4498EFEF-DF7E-F7C4-A831-0EFF7451A2D8}"/>
              </a:ext>
            </a:extLst>
          </p:cNvPr>
          <p:cNvSpPr>
            <a:spLocks noGrp="1"/>
          </p:cNvSpPr>
          <p:nvPr>
            <p:ph type="subTitle" idx="1"/>
          </p:nvPr>
        </p:nvSpPr>
        <p:spPr/>
        <p:txBody>
          <a:bodyPr/>
          <a:lstStyle/>
          <a:p>
            <a:r>
              <a:rPr lang="en-US" dirty="0"/>
              <a:t>AIOS </a:t>
            </a:r>
            <a:r>
              <a:rPr lang="en-US" dirty="0" err="1"/>
              <a:t>dagen</a:t>
            </a:r>
            <a:endParaRPr lang="nl-NL" dirty="0"/>
          </a:p>
          <a:p>
            <a:r>
              <a:rPr lang="nl-NL" dirty="0"/>
              <a:t>17 – 18 november 2022</a:t>
            </a:r>
          </a:p>
        </p:txBody>
      </p:sp>
      <p:sp>
        <p:nvSpPr>
          <p:cNvPr id="4" name="AutoShape 2" descr="EGM architecten | Erasmus MC Ziekenhuis"/>
          <p:cNvSpPr>
            <a:spLocks noChangeAspect="1" noChangeArrowheads="1"/>
          </p:cNvSpPr>
          <p:nvPr/>
        </p:nvSpPr>
        <p:spPr bwMode="auto">
          <a:xfrm>
            <a:off x="116682" y="-491728"/>
            <a:ext cx="6936649" cy="282968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nl-NL" sz="1500"/>
          </a:p>
        </p:txBody>
      </p:sp>
      <p:pic>
        <p:nvPicPr>
          <p:cNvPr id="1028" name="Picture 4" descr="EGM architecten | Erasmus MC Ziekenhu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2047" y="0"/>
            <a:ext cx="12370557"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94447" y="156521"/>
            <a:ext cx="7005464" cy="1077218"/>
          </a:xfrm>
          <a:prstGeom prst="rect">
            <a:avLst/>
          </a:prstGeom>
          <a:noFill/>
        </p:spPr>
        <p:txBody>
          <a:bodyPr wrap="square" lIns="91440" tIns="45720" rIns="91440" bIns="45720" rtlCol="0" anchor="t">
            <a:spAutoFit/>
          </a:bodyPr>
          <a:lstStyle/>
          <a:p>
            <a:pPr lvl="1" algn="ctr"/>
            <a:r>
              <a:rPr lang="en-US" sz="3200" b="1" i="0" dirty="0" err="1">
                <a:solidFill>
                  <a:srgbClr val="0070C0"/>
                </a:solidFill>
                <a:latin typeface="Arial"/>
                <a:ea typeface="ＭＳ Ｐゴシック"/>
                <a:cs typeface="Arial"/>
              </a:rPr>
              <a:t>Wakkere</a:t>
            </a:r>
            <a:r>
              <a:rPr lang="en-US" sz="3200" b="1" i="0" dirty="0">
                <a:solidFill>
                  <a:srgbClr val="0070C0"/>
                </a:solidFill>
                <a:latin typeface="Arial"/>
                <a:ea typeface="ＭＳ Ｐゴシック"/>
                <a:cs typeface="Arial"/>
              </a:rPr>
              <a:t> </a:t>
            </a:r>
            <a:r>
              <a:rPr lang="en-US" sz="3200" b="1" i="0" dirty="0" err="1">
                <a:solidFill>
                  <a:srgbClr val="0070C0"/>
                </a:solidFill>
                <a:latin typeface="Arial"/>
                <a:ea typeface="ＭＳ Ｐゴシック"/>
                <a:cs typeface="Arial"/>
              </a:rPr>
              <a:t>hersenoperaties</a:t>
            </a:r>
            <a:r>
              <a:rPr lang="en-US" sz="3200" b="1" i="0" dirty="0">
                <a:solidFill>
                  <a:srgbClr val="0070C0"/>
                </a:solidFill>
                <a:latin typeface="Arial"/>
                <a:ea typeface="ＭＳ Ｐゴシック"/>
                <a:cs typeface="Arial"/>
              </a:rPr>
              <a:t>; hoe doe je </a:t>
            </a:r>
            <a:r>
              <a:rPr lang="en-US" sz="3200" b="1" i="0" dirty="0" err="1">
                <a:solidFill>
                  <a:srgbClr val="0070C0"/>
                </a:solidFill>
                <a:latin typeface="Arial"/>
                <a:ea typeface="ＭＳ Ｐゴシック"/>
                <a:cs typeface="Arial"/>
              </a:rPr>
              <a:t>dat</a:t>
            </a:r>
            <a:r>
              <a:rPr lang="en-US" sz="3200" b="1" i="0" dirty="0">
                <a:solidFill>
                  <a:srgbClr val="0070C0"/>
                </a:solidFill>
                <a:latin typeface="Arial"/>
                <a:ea typeface="ＭＳ Ｐゴシック"/>
                <a:cs typeface="Arial"/>
              </a:rPr>
              <a:t>?</a:t>
            </a:r>
            <a:endParaRPr lang="en-US" sz="3200" b="1" i="0" dirty="0">
              <a:solidFill>
                <a:srgbClr val="0070C0"/>
              </a:solidFill>
              <a:latin typeface="Arial" panose="020B0604020202020204" pitchFamily="34" charset="0"/>
              <a:cs typeface="Arial" panose="020B0604020202020204" pitchFamily="34" charset="0"/>
            </a:endParaRPr>
          </a:p>
        </p:txBody>
      </p:sp>
      <p:sp>
        <p:nvSpPr>
          <p:cNvPr id="6" name="Tekstvak 5"/>
          <p:cNvSpPr txBox="1"/>
          <p:nvPr/>
        </p:nvSpPr>
        <p:spPr bwMode="auto">
          <a:xfrm>
            <a:off x="4347582" y="1287568"/>
            <a:ext cx="4682173" cy="40011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0D1F74"/>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spAutoFit/>
          </a:bodyPr>
          <a:lstStyle/>
          <a:p>
            <a:r>
              <a:rPr lang="nl-NL" b="1" i="0" kern="0" dirty="0">
                <a:solidFill>
                  <a:srgbClr val="0C2074"/>
                </a:solidFill>
                <a:latin typeface="Arial Black"/>
                <a:ea typeface="Arial Black" charset="0"/>
                <a:cs typeface="Arial Black" charset="0"/>
              </a:rPr>
              <a:t>Arnaud Vincent</a:t>
            </a:r>
          </a:p>
        </p:txBody>
      </p:sp>
    </p:spTree>
    <p:extLst>
      <p:ext uri="{BB962C8B-B14F-4D97-AF65-F5344CB8AC3E}">
        <p14:creationId xmlns:p14="http://schemas.microsoft.com/office/powerpoint/2010/main" val="19803323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eloquent - adj - có tài hùng biện - well-spokenm expressive, articulate  eloquence pic : eloquent brain area | Book worth reading, Worth reading,  Breakfa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105" y="1414129"/>
            <a:ext cx="4183041" cy="245585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p:cNvSpPr txBox="1"/>
          <p:nvPr/>
        </p:nvSpPr>
        <p:spPr bwMode="auto">
          <a:xfrm>
            <a:off x="1893819" y="322881"/>
            <a:ext cx="4647426" cy="46166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0D1F74"/>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91440" tIns="45720" rIns="91440" bIns="45720" numCol="1" rtlCol="0" anchor="t" anchorCtr="0" compatLnSpc="1">
            <a:prstTxWarp prst="textNoShape">
              <a:avLst/>
            </a:prstTxWarp>
            <a:spAutoFit/>
          </a:bodyPr>
          <a:lstStyle/>
          <a:p>
            <a:r>
              <a:rPr lang="nl-NL" sz="2400" b="1" i="0" kern="0">
                <a:solidFill>
                  <a:srgbClr val="0C2074"/>
                </a:solidFill>
                <a:latin typeface="+mj-lt"/>
                <a:ea typeface="Arial Black" charset="0"/>
                <a:cs typeface="Arial Black" charset="0"/>
              </a:rPr>
              <a:t> Essentiele gebieden hersenen</a:t>
            </a:r>
          </a:p>
        </p:txBody>
      </p:sp>
      <p:sp>
        <p:nvSpPr>
          <p:cNvPr id="5" name="Tekstvak 4"/>
          <p:cNvSpPr txBox="1"/>
          <p:nvPr/>
        </p:nvSpPr>
        <p:spPr bwMode="auto">
          <a:xfrm>
            <a:off x="1293341" y="940086"/>
            <a:ext cx="1808508" cy="40011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0D1F74"/>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91440" tIns="45720" rIns="91440" bIns="45720" numCol="1" rtlCol="0" anchor="t" anchorCtr="0" compatLnSpc="1">
            <a:prstTxWarp prst="textNoShape">
              <a:avLst/>
            </a:prstTxWarp>
            <a:spAutoFit/>
          </a:bodyPr>
          <a:lstStyle/>
          <a:p>
            <a:r>
              <a:rPr lang="nl-NL" b="1" i="0" kern="0" dirty="0">
                <a:solidFill>
                  <a:srgbClr val="0C2074"/>
                </a:solidFill>
                <a:latin typeface="+mn-lt"/>
                <a:ea typeface="Arial Black" charset="0"/>
                <a:cs typeface="Arial Black" charset="0"/>
              </a:rPr>
              <a:t>Oppervlakkig</a:t>
            </a:r>
          </a:p>
        </p:txBody>
      </p:sp>
      <p:sp>
        <p:nvSpPr>
          <p:cNvPr id="6" name="Tekstvak 5"/>
          <p:cNvSpPr txBox="1"/>
          <p:nvPr/>
        </p:nvSpPr>
        <p:spPr bwMode="auto">
          <a:xfrm>
            <a:off x="5869700" y="940086"/>
            <a:ext cx="2103461" cy="40011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0D1F74"/>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91440" tIns="45720" rIns="91440" bIns="45720" numCol="1" rtlCol="0" anchor="t" anchorCtr="0" compatLnSpc="1">
            <a:prstTxWarp prst="textNoShape">
              <a:avLst/>
            </a:prstTxWarp>
            <a:spAutoFit/>
          </a:bodyPr>
          <a:lstStyle/>
          <a:p>
            <a:r>
              <a:rPr lang="nl-NL" b="1" i="0" kern="0" dirty="0">
                <a:solidFill>
                  <a:srgbClr val="0C2074"/>
                </a:solidFill>
                <a:latin typeface="+mj-lt"/>
                <a:ea typeface="Arial Black" charset="0"/>
                <a:cs typeface="Arial Black" charset="0"/>
              </a:rPr>
              <a:t>Diep (witte stof)</a:t>
            </a:r>
          </a:p>
        </p:txBody>
      </p:sp>
      <p:pic>
        <p:nvPicPr>
          <p:cNvPr id="7" name="Afbeelding 6"/>
          <p:cNvPicPr>
            <a:picLocks noChangeAspect="1"/>
          </p:cNvPicPr>
          <p:nvPr/>
        </p:nvPicPr>
        <p:blipFill>
          <a:blip r:embed="rId4"/>
          <a:stretch>
            <a:fillRect/>
          </a:stretch>
        </p:blipFill>
        <p:spPr>
          <a:xfrm>
            <a:off x="5049795" y="1414129"/>
            <a:ext cx="3858654" cy="2446841"/>
          </a:xfrm>
          <a:prstGeom prst="rect">
            <a:avLst/>
          </a:prstGeom>
        </p:spPr>
      </p:pic>
    </p:spTree>
    <p:extLst>
      <p:ext uri="{BB962C8B-B14F-4D97-AF65-F5344CB8AC3E}">
        <p14:creationId xmlns:p14="http://schemas.microsoft.com/office/powerpoint/2010/main" val="8511999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5128592" y="929317"/>
            <a:ext cx="3720587" cy="2611497"/>
          </a:xfrm>
          <a:prstGeom prst="rect">
            <a:avLst/>
          </a:prstGeom>
        </p:spPr>
      </p:pic>
      <p:sp>
        <p:nvSpPr>
          <p:cNvPr id="3" name="Tekstvak 2"/>
          <p:cNvSpPr txBox="1"/>
          <p:nvPr/>
        </p:nvSpPr>
        <p:spPr bwMode="auto">
          <a:xfrm>
            <a:off x="5418666" y="386093"/>
            <a:ext cx="3294492" cy="40011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0D1F74"/>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91440" tIns="45720" rIns="91440" bIns="45720" numCol="1" rtlCol="0" anchor="t" anchorCtr="0" compatLnSpc="1">
            <a:prstTxWarp prst="textNoShape">
              <a:avLst/>
            </a:prstTxWarp>
            <a:spAutoFit/>
          </a:bodyPr>
          <a:lstStyle/>
          <a:p>
            <a:r>
              <a:rPr lang="nl-NL" b="1" i="0" kern="0" dirty="0">
                <a:solidFill>
                  <a:srgbClr val="0C2074"/>
                </a:solidFill>
                <a:latin typeface="Arial Black" panose="020B0A04020102020204" pitchFamily="34" charset="0"/>
                <a:ea typeface="Arial Black" charset="0"/>
                <a:cs typeface="Arial Black" charset="0"/>
              </a:rPr>
              <a:t>George </a:t>
            </a:r>
            <a:r>
              <a:rPr lang="nl-NL" b="1" i="0" kern="0" dirty="0" err="1">
                <a:solidFill>
                  <a:srgbClr val="0C2074"/>
                </a:solidFill>
                <a:latin typeface="Arial Black" panose="020B0A04020102020204" pitchFamily="34" charset="0"/>
                <a:ea typeface="Arial Black" charset="0"/>
                <a:cs typeface="Arial Black" charset="0"/>
              </a:rPr>
              <a:t>Ojemann</a:t>
            </a:r>
            <a:r>
              <a:rPr lang="nl-NL" b="1" i="0" kern="0" dirty="0">
                <a:solidFill>
                  <a:srgbClr val="0C2074"/>
                </a:solidFill>
                <a:latin typeface="Arial Black" panose="020B0A04020102020204" pitchFamily="34" charset="0"/>
                <a:ea typeface="Arial Black" charset="0"/>
                <a:cs typeface="Arial Black" charset="0"/>
              </a:rPr>
              <a:t> 1989</a:t>
            </a:r>
          </a:p>
        </p:txBody>
      </p:sp>
      <p:sp>
        <p:nvSpPr>
          <p:cNvPr id="4" name="Tekstvak 3"/>
          <p:cNvSpPr txBox="1"/>
          <p:nvPr/>
        </p:nvSpPr>
        <p:spPr bwMode="auto">
          <a:xfrm>
            <a:off x="5128592" y="3827042"/>
            <a:ext cx="3964547" cy="40011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0D1F74"/>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91440" tIns="45720" rIns="91440" bIns="45720" numCol="1" rtlCol="0" anchor="t" anchorCtr="0" compatLnSpc="1">
            <a:prstTxWarp prst="textNoShape">
              <a:avLst/>
            </a:prstTxWarp>
            <a:spAutoFit/>
          </a:bodyPr>
          <a:lstStyle/>
          <a:p>
            <a:r>
              <a:rPr lang="nl-NL" b="1" i="0" kern="0" dirty="0">
                <a:solidFill>
                  <a:srgbClr val="0C2074"/>
                </a:solidFill>
                <a:latin typeface="Arial Black" panose="020B0A04020102020204" pitchFamily="34" charset="0"/>
                <a:ea typeface="Arial Black" charset="0"/>
                <a:cs typeface="Arial Black" charset="0"/>
              </a:rPr>
              <a:t>Variatie in spraakgebieden</a:t>
            </a:r>
          </a:p>
        </p:txBody>
      </p:sp>
      <p:pic>
        <p:nvPicPr>
          <p:cNvPr id="6" name="Afbeelding 5"/>
          <p:cNvPicPr>
            <a:picLocks noChangeAspect="1"/>
          </p:cNvPicPr>
          <p:nvPr/>
        </p:nvPicPr>
        <p:blipFill>
          <a:blip r:embed="rId4"/>
          <a:stretch>
            <a:fillRect/>
          </a:stretch>
        </p:blipFill>
        <p:spPr>
          <a:xfrm>
            <a:off x="296961" y="929317"/>
            <a:ext cx="4185587" cy="2611497"/>
          </a:xfrm>
          <a:prstGeom prst="rect">
            <a:avLst/>
          </a:prstGeom>
        </p:spPr>
      </p:pic>
      <p:sp>
        <p:nvSpPr>
          <p:cNvPr id="8" name="Tekstvak 7"/>
          <p:cNvSpPr txBox="1"/>
          <p:nvPr/>
        </p:nvSpPr>
        <p:spPr bwMode="auto">
          <a:xfrm>
            <a:off x="864704" y="3846920"/>
            <a:ext cx="3409908" cy="40011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0D1F74"/>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91440" tIns="45720" rIns="91440" bIns="45720" numCol="1" rtlCol="0" anchor="t" anchorCtr="0" compatLnSpc="1">
            <a:prstTxWarp prst="textNoShape">
              <a:avLst/>
            </a:prstTxWarp>
            <a:spAutoFit/>
          </a:bodyPr>
          <a:lstStyle/>
          <a:p>
            <a:r>
              <a:rPr lang="nl-NL" b="1" i="0" kern="0" dirty="0">
                <a:solidFill>
                  <a:srgbClr val="0C2074"/>
                </a:solidFill>
                <a:latin typeface="Arial Black" charset="0"/>
                <a:ea typeface="Arial Black" charset="0"/>
                <a:cs typeface="Arial Black" charset="0"/>
              </a:rPr>
              <a:t>Vaste spraak gebieden</a:t>
            </a:r>
          </a:p>
        </p:txBody>
      </p:sp>
      <p:sp>
        <p:nvSpPr>
          <p:cNvPr id="9" name="Tekstvak 8"/>
          <p:cNvSpPr txBox="1"/>
          <p:nvPr/>
        </p:nvSpPr>
        <p:spPr bwMode="auto">
          <a:xfrm>
            <a:off x="1006845" y="423156"/>
            <a:ext cx="2565126" cy="40011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0D1F74"/>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91440" tIns="45720" rIns="91440" bIns="45720" numCol="1" rtlCol="0" anchor="t" anchorCtr="0" compatLnSpc="1">
            <a:prstTxWarp prst="textNoShape">
              <a:avLst/>
            </a:prstTxWarp>
            <a:spAutoFit/>
          </a:bodyPr>
          <a:lstStyle/>
          <a:p>
            <a:r>
              <a:rPr lang="nl-NL" b="1" i="0" kern="0" dirty="0" err="1">
                <a:solidFill>
                  <a:srgbClr val="0C2074"/>
                </a:solidFill>
                <a:latin typeface="Arial Black" charset="0"/>
                <a:ea typeface="Arial Black" charset="0"/>
                <a:cs typeface="Arial Black" charset="0"/>
              </a:rPr>
              <a:t>Broca</a:t>
            </a:r>
            <a:r>
              <a:rPr lang="nl-NL" b="1" i="0" kern="0" dirty="0">
                <a:solidFill>
                  <a:srgbClr val="0C2074"/>
                </a:solidFill>
                <a:latin typeface="Arial Black" charset="0"/>
                <a:ea typeface="Arial Black" charset="0"/>
                <a:cs typeface="Arial Black" charset="0"/>
              </a:rPr>
              <a:t> / Wernicke</a:t>
            </a:r>
          </a:p>
        </p:txBody>
      </p:sp>
    </p:spTree>
    <p:extLst>
      <p:ext uri="{BB962C8B-B14F-4D97-AF65-F5344CB8AC3E}">
        <p14:creationId xmlns:p14="http://schemas.microsoft.com/office/powerpoint/2010/main" val="4886099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F3E9-CB6A-5560-0A8A-681C31242AF6}"/>
              </a:ext>
            </a:extLst>
          </p:cNvPr>
          <p:cNvSpPr>
            <a:spLocks noGrp="1"/>
          </p:cNvSpPr>
          <p:nvPr>
            <p:ph type="title"/>
          </p:nvPr>
        </p:nvSpPr>
        <p:spPr/>
        <p:txBody>
          <a:bodyPr/>
          <a:lstStyle/>
          <a:p>
            <a:r>
              <a:rPr lang="en-US" dirty="0" err="1">
                <a:latin typeface="Arial Black"/>
              </a:rPr>
              <a:t>Waarom</a:t>
            </a:r>
            <a:r>
              <a:rPr lang="en-US" dirty="0">
                <a:latin typeface="Arial Black"/>
              </a:rPr>
              <a:t> </a:t>
            </a:r>
            <a:r>
              <a:rPr lang="en-US" dirty="0" err="1">
                <a:latin typeface="Arial Black"/>
              </a:rPr>
              <a:t>wakkere</a:t>
            </a:r>
            <a:r>
              <a:rPr lang="en-US" dirty="0">
                <a:latin typeface="Arial Black"/>
              </a:rPr>
              <a:t> </a:t>
            </a:r>
            <a:r>
              <a:rPr lang="en-US" dirty="0" err="1">
                <a:latin typeface="Arial Black"/>
              </a:rPr>
              <a:t>operatie</a:t>
            </a:r>
            <a:r>
              <a:rPr lang="en-US" dirty="0">
                <a:latin typeface="Arial Black"/>
              </a:rPr>
              <a:t>?</a:t>
            </a:r>
            <a:endParaRPr lang="en-US" dirty="0" err="1"/>
          </a:p>
        </p:txBody>
      </p:sp>
      <p:sp>
        <p:nvSpPr>
          <p:cNvPr id="3" name="Content Placeholder 2">
            <a:extLst>
              <a:ext uri="{FF2B5EF4-FFF2-40B4-BE49-F238E27FC236}">
                <a16:creationId xmlns:a16="http://schemas.microsoft.com/office/drawing/2014/main" id="{0043CCA8-9F74-D71B-119D-C2DEE30190A1}"/>
              </a:ext>
            </a:extLst>
          </p:cNvPr>
          <p:cNvSpPr>
            <a:spLocks noGrp="1"/>
          </p:cNvSpPr>
          <p:nvPr>
            <p:ph idx="1"/>
          </p:nvPr>
        </p:nvSpPr>
        <p:spPr>
          <a:xfrm>
            <a:off x="124956" y="1156117"/>
            <a:ext cx="8390394" cy="3263504"/>
          </a:xfrm>
        </p:spPr>
        <p:txBody>
          <a:bodyPr vert="horz" lIns="91440" tIns="45720" rIns="91440" bIns="45720" rtlCol="0" anchor="t">
            <a:normAutofit fontScale="92500"/>
          </a:bodyPr>
          <a:lstStyle/>
          <a:p>
            <a:pPr marL="342900" indent="-342900">
              <a:buChar char="•"/>
            </a:pPr>
            <a:endParaRPr lang="en-US" sz="2400" dirty="0">
              <a:latin typeface="Arial Black"/>
            </a:endParaRPr>
          </a:p>
          <a:p>
            <a:pPr marL="342900" indent="-342900">
              <a:buChar char="•"/>
            </a:pPr>
            <a:r>
              <a:rPr lang="en-US" sz="2400" dirty="0" err="1">
                <a:latin typeface="Arial Black"/>
              </a:rPr>
              <a:t>Tumoren</a:t>
            </a:r>
            <a:r>
              <a:rPr lang="en-US" sz="2400" dirty="0">
                <a:latin typeface="Arial Black"/>
              </a:rPr>
              <a:t> </a:t>
            </a:r>
            <a:r>
              <a:rPr lang="en-US" sz="2400" dirty="0" err="1">
                <a:latin typeface="Arial Black"/>
              </a:rPr>
              <a:t>dichtbij</a:t>
            </a:r>
            <a:r>
              <a:rPr lang="en-US" sz="2400" dirty="0">
                <a:latin typeface="Arial Black"/>
              </a:rPr>
              <a:t> of in </a:t>
            </a:r>
            <a:r>
              <a:rPr lang="en-US" sz="2400" dirty="0" err="1">
                <a:latin typeface="Arial Black"/>
              </a:rPr>
              <a:t>essentiele</a:t>
            </a:r>
            <a:r>
              <a:rPr lang="en-US" sz="2400" dirty="0">
                <a:latin typeface="Arial Black"/>
              </a:rPr>
              <a:t> </a:t>
            </a:r>
            <a:r>
              <a:rPr lang="en-US" sz="2400" dirty="0" err="1">
                <a:latin typeface="Arial Black"/>
              </a:rPr>
              <a:t>hersengebieden</a:t>
            </a:r>
          </a:p>
          <a:p>
            <a:pPr marL="342900" indent="-342900">
              <a:buChar char="•"/>
            </a:pPr>
            <a:endParaRPr lang="en-US" sz="2400" dirty="0">
              <a:latin typeface="Arial Black"/>
            </a:endParaRPr>
          </a:p>
          <a:p>
            <a:pPr marL="342900" indent="-342900">
              <a:buChar char="•"/>
            </a:pPr>
            <a:r>
              <a:rPr lang="en-US" sz="2400" err="1">
                <a:latin typeface="Arial Black"/>
              </a:rPr>
              <a:t>Blijvende</a:t>
            </a:r>
            <a:r>
              <a:rPr lang="en-US" sz="2400" dirty="0">
                <a:latin typeface="Arial Black"/>
              </a:rPr>
              <a:t> </a:t>
            </a:r>
            <a:r>
              <a:rPr lang="en-US" sz="2400" err="1">
                <a:latin typeface="Arial Black"/>
              </a:rPr>
              <a:t>neurologische</a:t>
            </a:r>
            <a:r>
              <a:rPr lang="en-US" sz="2400" dirty="0">
                <a:latin typeface="Arial Black"/>
              </a:rPr>
              <a:t> </a:t>
            </a:r>
            <a:r>
              <a:rPr lang="en-US" sz="2400" err="1">
                <a:latin typeface="Arial Black"/>
              </a:rPr>
              <a:t>schade</a:t>
            </a:r>
            <a:r>
              <a:rPr lang="en-US" sz="2400" dirty="0">
                <a:latin typeface="Arial Black"/>
              </a:rPr>
              <a:t> </a:t>
            </a:r>
            <a:r>
              <a:rPr lang="en-US" sz="2400" err="1">
                <a:latin typeface="Arial Black"/>
              </a:rPr>
              <a:t>voorkomen</a:t>
            </a:r>
            <a:endParaRPr lang="en-US" sz="2400">
              <a:latin typeface="Arial Black"/>
            </a:endParaRPr>
          </a:p>
          <a:p>
            <a:pPr marL="342900" indent="-342900">
              <a:buChar char="•"/>
            </a:pPr>
            <a:endParaRPr lang="en-US" sz="2400" dirty="0">
              <a:latin typeface="Arial Black"/>
            </a:endParaRPr>
          </a:p>
          <a:p>
            <a:pPr marL="342900" indent="-342900">
              <a:buChar char="•"/>
            </a:pPr>
            <a:r>
              <a:rPr lang="en-US" sz="2400" dirty="0">
                <a:latin typeface="Arial Black"/>
              </a:rPr>
              <a:t>Meer tumor </a:t>
            </a:r>
            <a:r>
              <a:rPr lang="en-US" sz="2400" dirty="0" err="1">
                <a:latin typeface="Arial Black"/>
              </a:rPr>
              <a:t>weghalen</a:t>
            </a:r>
            <a:endParaRPr lang="en-US" sz="2400" dirty="0">
              <a:latin typeface="Arial Black"/>
            </a:endParaRPr>
          </a:p>
          <a:p>
            <a:pPr marL="342900" indent="-342900">
              <a:buChar char="•"/>
            </a:pPr>
            <a:endParaRPr lang="en-US" sz="2400" dirty="0">
              <a:latin typeface="Arial Black"/>
            </a:endParaRPr>
          </a:p>
          <a:p>
            <a:pPr lvl="2" indent="0">
              <a:buNone/>
            </a:pPr>
            <a:r>
              <a:rPr lang="en-US" sz="2200" dirty="0">
                <a:latin typeface="Arial Black"/>
                <a:cs typeface="Arial"/>
              </a:rPr>
              <a:t>--------&gt; </a:t>
            </a:r>
            <a:r>
              <a:rPr lang="en-US" sz="2200" dirty="0" err="1">
                <a:latin typeface="Arial Black"/>
                <a:cs typeface="Arial"/>
              </a:rPr>
              <a:t>beter</a:t>
            </a:r>
            <a:r>
              <a:rPr lang="en-US" sz="2200" dirty="0">
                <a:latin typeface="Arial Black"/>
                <a:cs typeface="Arial"/>
              </a:rPr>
              <a:t> </a:t>
            </a:r>
            <a:r>
              <a:rPr lang="en-US" sz="2200" dirty="0" err="1">
                <a:latin typeface="Arial Black"/>
                <a:cs typeface="Arial"/>
              </a:rPr>
              <a:t>voor</a:t>
            </a:r>
            <a:r>
              <a:rPr lang="en-US" sz="2200" dirty="0">
                <a:latin typeface="Arial Black"/>
                <a:cs typeface="Arial"/>
              </a:rPr>
              <a:t> de prognose</a:t>
            </a:r>
            <a:endParaRPr lang="en-US" sz="2200" dirty="0">
              <a:latin typeface="Arial Black"/>
            </a:endParaRPr>
          </a:p>
        </p:txBody>
      </p:sp>
    </p:spTree>
    <p:extLst>
      <p:ext uri="{BB962C8B-B14F-4D97-AF65-F5344CB8AC3E}">
        <p14:creationId xmlns:p14="http://schemas.microsoft.com/office/powerpoint/2010/main" val="10556988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defPPr>
              <a:defRPr lang="en-US"/>
            </a:defPPr>
            <a:lvl1pPr algn="l" defTabSz="389626"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1pPr>
            <a:lvl2pPr marL="389626" algn="l" defTabSz="389626"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2pPr>
            <a:lvl3pPr marL="779252" algn="l" defTabSz="389626"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3pPr>
            <a:lvl4pPr marL="1168878" algn="l" defTabSz="389626"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4pPr>
            <a:lvl5pPr marL="1558503" algn="l" defTabSz="389626"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5pPr>
            <a:lvl6pPr marL="1948129" algn="l" defTabSz="779252" rtl="0" eaLnBrk="1" latinLnBrk="0" hangingPunct="1">
              <a:defRPr kern="1200">
                <a:solidFill>
                  <a:schemeClr val="tx1"/>
                </a:solidFill>
                <a:latin typeface="Century Gothic" panose="020B0502020202020204" pitchFamily="34" charset="0"/>
                <a:ea typeface="+mn-ea"/>
                <a:cs typeface="+mn-cs"/>
              </a:defRPr>
            </a:lvl6pPr>
            <a:lvl7pPr marL="2337755" algn="l" defTabSz="779252" rtl="0" eaLnBrk="1" latinLnBrk="0" hangingPunct="1">
              <a:defRPr kern="1200">
                <a:solidFill>
                  <a:schemeClr val="tx1"/>
                </a:solidFill>
                <a:latin typeface="Century Gothic" panose="020B0502020202020204" pitchFamily="34" charset="0"/>
                <a:ea typeface="+mn-ea"/>
                <a:cs typeface="+mn-cs"/>
              </a:defRPr>
            </a:lvl7pPr>
            <a:lvl8pPr marL="2727381" algn="l" defTabSz="779252" rtl="0" eaLnBrk="1" latinLnBrk="0" hangingPunct="1">
              <a:defRPr kern="1200">
                <a:solidFill>
                  <a:schemeClr val="tx1"/>
                </a:solidFill>
                <a:latin typeface="Century Gothic" panose="020B0502020202020204" pitchFamily="34" charset="0"/>
                <a:ea typeface="+mn-ea"/>
                <a:cs typeface="+mn-cs"/>
              </a:defRPr>
            </a:lvl8pPr>
            <a:lvl9pPr marL="3117007" algn="l" defTabSz="779252" rtl="0" eaLnBrk="1" latinLnBrk="0" hangingPunct="1">
              <a:defRPr kern="1200">
                <a:solidFill>
                  <a:schemeClr val="tx1"/>
                </a:solidFill>
                <a:latin typeface="Century Gothic" panose="020B0502020202020204" pitchFamily="34" charset="0"/>
                <a:ea typeface="+mn-ea"/>
                <a:cs typeface="+mn-cs"/>
              </a:defRPr>
            </a:lvl9pPr>
          </a:lstStyle>
          <a:p>
            <a:r>
              <a:rPr lang="nl-NL" altLang="en-US">
                <a:solidFill>
                  <a:schemeClr val="accent1">
                    <a:lumMod val="60000"/>
                    <a:lumOff val="40000"/>
                  </a:schemeClr>
                </a:solidFill>
                <a:latin typeface="Arial Black"/>
              </a:rPr>
              <a:t>Opstelling OK </a:t>
            </a:r>
            <a:br>
              <a:rPr lang="nl-NL" altLang="en-US" dirty="0">
                <a:solidFill>
                  <a:schemeClr val="accent1">
                    <a:lumMod val="60000"/>
                    <a:lumOff val="40000"/>
                  </a:schemeClr>
                </a:solidFill>
                <a:latin typeface="Arial Black"/>
              </a:rPr>
            </a:br>
            <a:r>
              <a:rPr lang="nl-NL" altLang="en-US">
                <a:solidFill>
                  <a:schemeClr val="accent1">
                    <a:lumMod val="60000"/>
                    <a:lumOff val="40000"/>
                  </a:schemeClr>
                </a:solidFill>
                <a:latin typeface="Arial Black"/>
              </a:rPr>
              <a:t>Wakkere hersenoperatie</a:t>
            </a:r>
            <a:endParaRPr lang="nl-NL" altLang="en-US" sz="3000">
              <a:latin typeface="Century Gothic"/>
            </a:endParaRPr>
          </a:p>
        </p:txBody>
      </p:sp>
      <p:pic>
        <p:nvPicPr>
          <p:cNvPr id="46083" name="Picture 3" descr="awak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3729" y="1281793"/>
            <a:ext cx="41148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8088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729283" y="1214249"/>
            <a:ext cx="3441032" cy="2582725"/>
          </a:xfrm>
          <a:prstGeom prst="rect">
            <a:avLst/>
          </a:prstGeom>
        </p:spPr>
      </p:pic>
      <p:pic>
        <p:nvPicPr>
          <p:cNvPr id="3" name="Afbeelding 2"/>
          <p:cNvPicPr>
            <a:picLocks noChangeAspect="1"/>
          </p:cNvPicPr>
          <p:nvPr/>
        </p:nvPicPr>
        <p:blipFill>
          <a:blip r:embed="rId4"/>
          <a:stretch>
            <a:fillRect/>
          </a:stretch>
        </p:blipFill>
        <p:spPr>
          <a:xfrm>
            <a:off x="4951500" y="1214249"/>
            <a:ext cx="3520787" cy="2642586"/>
          </a:xfrm>
          <a:prstGeom prst="rect">
            <a:avLst/>
          </a:prstGeom>
        </p:spPr>
      </p:pic>
      <p:sp>
        <p:nvSpPr>
          <p:cNvPr id="4" name="Tekstvak 3"/>
          <p:cNvSpPr txBox="1"/>
          <p:nvPr/>
        </p:nvSpPr>
        <p:spPr bwMode="auto">
          <a:xfrm>
            <a:off x="2325757" y="4116525"/>
            <a:ext cx="4386137" cy="52322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0D1F74"/>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91440" tIns="45720" rIns="91440" bIns="45720" numCol="1" rtlCol="0" anchor="t" anchorCtr="0" compatLnSpc="1">
            <a:prstTxWarp prst="textNoShape">
              <a:avLst/>
            </a:prstTxWarp>
            <a:spAutoFit/>
          </a:bodyPr>
          <a:lstStyle/>
          <a:p>
            <a:r>
              <a:rPr lang="nl-NL" sz="2800" b="1" i="0" kern="0" dirty="0">
                <a:solidFill>
                  <a:srgbClr val="0C2074"/>
                </a:solidFill>
                <a:latin typeface="Arial Black" charset="0"/>
                <a:ea typeface="Arial Black" charset="0"/>
                <a:cs typeface="Arial Black" charset="0"/>
              </a:rPr>
              <a:t>De wakkere operatie </a:t>
            </a:r>
          </a:p>
        </p:txBody>
      </p:sp>
      <p:sp>
        <p:nvSpPr>
          <p:cNvPr id="5" name="Rectangle 4">
            <a:extLst>
              <a:ext uri="{FF2B5EF4-FFF2-40B4-BE49-F238E27FC236}">
                <a16:creationId xmlns:a16="http://schemas.microsoft.com/office/drawing/2014/main" id="{1B999BEB-B3D4-3258-BA28-CD66C32B6BB3}"/>
              </a:ext>
            </a:extLst>
          </p:cNvPr>
          <p:cNvSpPr/>
          <p:nvPr/>
        </p:nvSpPr>
        <p:spPr>
          <a:xfrm>
            <a:off x="6778868" y="2734408"/>
            <a:ext cx="96715" cy="25497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20700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8"/>
          <p:cNvSpPr>
            <a:spLocks noGrp="1" noChangeArrowheads="1"/>
          </p:cNvSpPr>
          <p:nvPr>
            <p:ph type="title"/>
          </p:nvPr>
        </p:nvSpPr>
        <p:spPr/>
        <p:txBody>
          <a:bodyPr/>
          <a:lstStyle>
            <a:defPPr>
              <a:defRPr lang="en-US"/>
            </a:defPPr>
            <a:lvl1pPr algn="l" defTabSz="389626"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1pPr>
            <a:lvl2pPr marL="389626" algn="l" defTabSz="389626"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2pPr>
            <a:lvl3pPr marL="779252" algn="l" defTabSz="389626"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3pPr>
            <a:lvl4pPr marL="1168878" algn="l" defTabSz="389626"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4pPr>
            <a:lvl5pPr marL="1558503" algn="l" defTabSz="389626"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5pPr>
            <a:lvl6pPr marL="1948129" algn="l" defTabSz="779252" rtl="0" eaLnBrk="1" latinLnBrk="0" hangingPunct="1">
              <a:defRPr kern="1200">
                <a:solidFill>
                  <a:schemeClr val="tx1"/>
                </a:solidFill>
                <a:latin typeface="Century Gothic" panose="020B0502020202020204" pitchFamily="34" charset="0"/>
                <a:ea typeface="+mn-ea"/>
                <a:cs typeface="+mn-cs"/>
              </a:defRPr>
            </a:lvl6pPr>
            <a:lvl7pPr marL="2337755" algn="l" defTabSz="779252" rtl="0" eaLnBrk="1" latinLnBrk="0" hangingPunct="1">
              <a:defRPr kern="1200">
                <a:solidFill>
                  <a:schemeClr val="tx1"/>
                </a:solidFill>
                <a:latin typeface="Century Gothic" panose="020B0502020202020204" pitchFamily="34" charset="0"/>
                <a:ea typeface="+mn-ea"/>
                <a:cs typeface="+mn-cs"/>
              </a:defRPr>
            </a:lvl7pPr>
            <a:lvl8pPr marL="2727381" algn="l" defTabSz="779252" rtl="0" eaLnBrk="1" latinLnBrk="0" hangingPunct="1">
              <a:defRPr kern="1200">
                <a:solidFill>
                  <a:schemeClr val="tx1"/>
                </a:solidFill>
                <a:latin typeface="Century Gothic" panose="020B0502020202020204" pitchFamily="34" charset="0"/>
                <a:ea typeface="+mn-ea"/>
                <a:cs typeface="+mn-cs"/>
              </a:defRPr>
            </a:lvl8pPr>
            <a:lvl9pPr marL="3117007" algn="l" defTabSz="779252" rtl="0" eaLnBrk="1" latinLnBrk="0" hangingPunct="1">
              <a:defRPr kern="1200">
                <a:solidFill>
                  <a:schemeClr val="tx1"/>
                </a:solidFill>
                <a:latin typeface="Century Gothic" panose="020B0502020202020204" pitchFamily="34" charset="0"/>
                <a:ea typeface="+mn-ea"/>
                <a:cs typeface="+mn-cs"/>
              </a:defRPr>
            </a:lvl9pPr>
          </a:lstStyle>
          <a:p>
            <a:r>
              <a:rPr lang="nl-NL" altLang="en-US">
                <a:solidFill>
                  <a:schemeClr val="tx1"/>
                </a:solidFill>
              </a:rPr>
              <a:t>Corticale Stimulatie</a:t>
            </a:r>
          </a:p>
        </p:txBody>
      </p:sp>
      <p:sp>
        <p:nvSpPr>
          <p:cNvPr id="59395" name="Rectangle 9"/>
          <p:cNvSpPr>
            <a:spLocks noGrp="1" noChangeArrowheads="1"/>
          </p:cNvSpPr>
          <p:nvPr>
            <p:ph type="body" sz="half" idx="1"/>
          </p:nvPr>
        </p:nvSpPr>
        <p:spPr/>
        <p:txBody>
          <a:bodyPr vert="horz" lIns="91440" tIns="45720" rIns="91440" bIns="45720" rtlCol="0" anchor="t">
            <a:normAutofit/>
          </a:bodyPr>
          <a:lstStyle>
            <a:defPPr>
              <a:defRPr lang="en-US"/>
            </a:defPPr>
            <a:lvl1pPr algn="l" defTabSz="389626"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1pPr>
            <a:lvl2pPr marL="389626" algn="l" defTabSz="389626"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2pPr>
            <a:lvl3pPr marL="779252" algn="l" defTabSz="389626"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3pPr>
            <a:lvl4pPr marL="1168878" algn="l" defTabSz="389626"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4pPr>
            <a:lvl5pPr marL="1558503" algn="l" defTabSz="389626"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5pPr>
            <a:lvl6pPr marL="1948129" algn="l" defTabSz="779252" rtl="0" eaLnBrk="1" latinLnBrk="0" hangingPunct="1">
              <a:defRPr kern="1200">
                <a:solidFill>
                  <a:schemeClr val="tx1"/>
                </a:solidFill>
                <a:latin typeface="Century Gothic" panose="020B0502020202020204" pitchFamily="34" charset="0"/>
                <a:ea typeface="+mn-ea"/>
                <a:cs typeface="+mn-cs"/>
              </a:defRPr>
            </a:lvl6pPr>
            <a:lvl7pPr marL="2337755" algn="l" defTabSz="779252" rtl="0" eaLnBrk="1" latinLnBrk="0" hangingPunct="1">
              <a:defRPr kern="1200">
                <a:solidFill>
                  <a:schemeClr val="tx1"/>
                </a:solidFill>
                <a:latin typeface="Century Gothic" panose="020B0502020202020204" pitchFamily="34" charset="0"/>
                <a:ea typeface="+mn-ea"/>
                <a:cs typeface="+mn-cs"/>
              </a:defRPr>
            </a:lvl7pPr>
            <a:lvl8pPr marL="2727381" algn="l" defTabSz="779252" rtl="0" eaLnBrk="1" latinLnBrk="0" hangingPunct="1">
              <a:defRPr kern="1200">
                <a:solidFill>
                  <a:schemeClr val="tx1"/>
                </a:solidFill>
                <a:latin typeface="Century Gothic" panose="020B0502020202020204" pitchFamily="34" charset="0"/>
                <a:ea typeface="+mn-ea"/>
                <a:cs typeface="+mn-cs"/>
              </a:defRPr>
            </a:lvl8pPr>
            <a:lvl9pPr marL="3117007" algn="l" defTabSz="779252" rtl="0" eaLnBrk="1" latinLnBrk="0" hangingPunct="1">
              <a:defRPr kern="1200">
                <a:solidFill>
                  <a:schemeClr val="tx1"/>
                </a:solidFill>
                <a:latin typeface="Century Gothic" panose="020B0502020202020204" pitchFamily="34" charset="0"/>
                <a:ea typeface="+mn-ea"/>
                <a:cs typeface="+mn-cs"/>
              </a:defRPr>
            </a:lvl9pPr>
          </a:lstStyle>
          <a:p>
            <a:pPr marL="285750" indent="-285750">
              <a:buChar char="•"/>
            </a:pPr>
            <a:r>
              <a:rPr lang="en-US" altLang="en-US" sz="1800">
                <a:latin typeface="Arial Black"/>
              </a:rPr>
              <a:t>50Hz, 1msec</a:t>
            </a:r>
            <a:endParaRPr lang="nl-NL" altLang="en-US" sz="1800">
              <a:latin typeface="Arial Black"/>
            </a:endParaRPr>
          </a:p>
          <a:p>
            <a:pPr marL="285750" indent="-285750">
              <a:buChar char="•"/>
            </a:pPr>
            <a:endParaRPr lang="en-US" altLang="en-US" sz="1800" dirty="0">
              <a:latin typeface="Arial Black"/>
            </a:endParaRPr>
          </a:p>
          <a:p>
            <a:pPr marL="285750" indent="-285750">
              <a:buChar char="•"/>
            </a:pPr>
            <a:r>
              <a:rPr lang="nl-NL" altLang="en-US" sz="1800">
                <a:latin typeface="Arial Black"/>
              </a:rPr>
              <a:t>Elke 5 mm2</a:t>
            </a:r>
          </a:p>
          <a:p>
            <a:pPr marL="285750" indent="-285750">
              <a:buChar char="•"/>
            </a:pPr>
            <a:r>
              <a:rPr lang="nl-NL" altLang="en-US" sz="1800">
                <a:latin typeface="Arial Black"/>
              </a:rPr>
              <a:t>1mA verhogen tot reactie (2-8mA)</a:t>
            </a:r>
          </a:p>
          <a:p>
            <a:pPr marL="285750" indent="-285750">
              <a:buChar char="•"/>
            </a:pPr>
            <a:endParaRPr lang="nl-NL" altLang="en-US" sz="1800" dirty="0">
              <a:latin typeface="Arial Black"/>
            </a:endParaRPr>
          </a:p>
          <a:p>
            <a:pPr marL="285750" indent="-285750">
              <a:buChar char="•"/>
            </a:pPr>
            <a:r>
              <a:rPr lang="nl-NL" altLang="en-US" sz="1800">
                <a:latin typeface="Arial Black"/>
              </a:rPr>
              <a:t>Nooit 2x dezelfde plek achter elkaar</a:t>
            </a:r>
          </a:p>
          <a:p>
            <a:pPr marL="285750" indent="-285750">
              <a:buChar char="•"/>
            </a:pPr>
            <a:endParaRPr lang="nl-NL" altLang="en-US" sz="1800" dirty="0">
              <a:latin typeface="Arial Black"/>
            </a:endParaRPr>
          </a:p>
          <a:p>
            <a:pPr marL="285750" indent="-285750">
              <a:buChar char="•"/>
            </a:pPr>
            <a:r>
              <a:rPr lang="nl-NL" altLang="en-US" sz="1800">
                <a:latin typeface="Arial Black"/>
              </a:rPr>
              <a:t>3 x herhalen</a:t>
            </a:r>
          </a:p>
          <a:p>
            <a:pPr marL="342900" indent="-342900">
              <a:buChar char="•"/>
            </a:pPr>
            <a:endParaRPr lang="nl-NL" altLang="en-US" sz="2100">
              <a:solidFill>
                <a:schemeClr val="bg1"/>
              </a:solidFill>
            </a:endParaRPr>
          </a:p>
        </p:txBody>
      </p:sp>
      <p:graphicFrame>
        <p:nvGraphicFramePr>
          <p:cNvPr id="59396" name="Object 10"/>
          <p:cNvGraphicFramePr>
            <a:graphicFrameLocks noGrp="1" noChangeAspect="1"/>
          </p:cNvGraphicFramePr>
          <p:nvPr>
            <p:ph sz="quarter" idx="2"/>
          </p:nvPr>
        </p:nvGraphicFramePr>
        <p:xfrm>
          <a:off x="5236369" y="1275160"/>
          <a:ext cx="2234804" cy="1675209"/>
        </p:xfrm>
        <a:graphic>
          <a:graphicData uri="http://schemas.openxmlformats.org/presentationml/2006/ole">
            <mc:AlternateContent xmlns:mc="http://schemas.openxmlformats.org/markup-compatibility/2006">
              <mc:Choice xmlns:v="urn:schemas-microsoft-com:vml" Requires="v">
                <p:oleObj name="Photo Editor Photo" r:id="rId2" imgW="8764223" imgH="6571429" progId="MSPhotoEd.3">
                  <p:embed/>
                </p:oleObj>
              </mc:Choice>
              <mc:Fallback>
                <p:oleObj name="Photo Editor Photo" r:id="rId2" imgW="8764223" imgH="6571429" progId="MSPhotoEd.3">
                  <p:embed/>
                  <p:pic>
                    <p:nvPicPr>
                      <p:cNvPr id="59396" name="Object 10"/>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6369" y="1275160"/>
                        <a:ext cx="2234804" cy="1675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9397" name="Object 12"/>
          <p:cNvGraphicFramePr>
            <a:graphicFrameLocks noGrp="1" noChangeAspect="1"/>
          </p:cNvGraphicFramePr>
          <p:nvPr>
            <p:ph sz="quarter" idx="3"/>
          </p:nvPr>
        </p:nvGraphicFramePr>
        <p:xfrm>
          <a:off x="5188744" y="3086100"/>
          <a:ext cx="1981200" cy="1484710"/>
        </p:xfrm>
        <a:graphic>
          <a:graphicData uri="http://schemas.openxmlformats.org/presentationml/2006/ole">
            <mc:AlternateContent xmlns:mc="http://schemas.openxmlformats.org/markup-compatibility/2006">
              <mc:Choice xmlns:v="urn:schemas-microsoft-com:vml" Requires="v">
                <p:oleObj name="Photo Editor Photo" r:id="rId4" imgW="8764223" imgH="6571429" progId="MSPhotoEd.3">
                  <p:embed/>
                </p:oleObj>
              </mc:Choice>
              <mc:Fallback>
                <p:oleObj name="Photo Editor Photo" r:id="rId4" imgW="8764223" imgH="6571429" progId="MSPhotoEd.3">
                  <p:embed/>
                  <p:pic>
                    <p:nvPicPr>
                      <p:cNvPr id="59397" name="Object 1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8744" y="3086100"/>
                        <a:ext cx="1981200" cy="1484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defPPr>
              <a:defRPr lang="en-US"/>
            </a:defPPr>
            <a:lvl1pPr algn="l" defTabSz="389626"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1pPr>
            <a:lvl2pPr marL="389626" algn="l" defTabSz="389626"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2pPr>
            <a:lvl3pPr marL="779252" algn="l" defTabSz="389626"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3pPr>
            <a:lvl4pPr marL="1168878" algn="l" defTabSz="389626"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4pPr>
            <a:lvl5pPr marL="1558503" algn="l" defTabSz="389626"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5pPr>
            <a:lvl6pPr marL="1948129" algn="l" defTabSz="779252" rtl="0" eaLnBrk="1" latinLnBrk="0" hangingPunct="1">
              <a:defRPr kern="1200">
                <a:solidFill>
                  <a:schemeClr val="tx1"/>
                </a:solidFill>
                <a:latin typeface="Century Gothic" panose="020B0502020202020204" pitchFamily="34" charset="0"/>
                <a:ea typeface="+mn-ea"/>
                <a:cs typeface="+mn-cs"/>
              </a:defRPr>
            </a:lvl6pPr>
            <a:lvl7pPr marL="2337755" algn="l" defTabSz="779252" rtl="0" eaLnBrk="1" latinLnBrk="0" hangingPunct="1">
              <a:defRPr kern="1200">
                <a:solidFill>
                  <a:schemeClr val="tx1"/>
                </a:solidFill>
                <a:latin typeface="Century Gothic" panose="020B0502020202020204" pitchFamily="34" charset="0"/>
                <a:ea typeface="+mn-ea"/>
                <a:cs typeface="+mn-cs"/>
              </a:defRPr>
            </a:lvl7pPr>
            <a:lvl8pPr marL="2727381" algn="l" defTabSz="779252" rtl="0" eaLnBrk="1" latinLnBrk="0" hangingPunct="1">
              <a:defRPr kern="1200">
                <a:solidFill>
                  <a:schemeClr val="tx1"/>
                </a:solidFill>
                <a:latin typeface="Century Gothic" panose="020B0502020202020204" pitchFamily="34" charset="0"/>
                <a:ea typeface="+mn-ea"/>
                <a:cs typeface="+mn-cs"/>
              </a:defRPr>
            </a:lvl8pPr>
            <a:lvl9pPr marL="3117007" algn="l" defTabSz="779252" rtl="0" eaLnBrk="1" latinLnBrk="0" hangingPunct="1">
              <a:defRPr kern="1200">
                <a:solidFill>
                  <a:schemeClr val="tx1"/>
                </a:solidFill>
                <a:latin typeface="Century Gothic" panose="020B0502020202020204" pitchFamily="34" charset="0"/>
                <a:ea typeface="+mn-ea"/>
                <a:cs typeface="+mn-cs"/>
              </a:defRPr>
            </a:lvl9pPr>
          </a:lstStyle>
          <a:p>
            <a:r>
              <a:rPr lang="nl-NL" altLang="en-US">
                <a:solidFill>
                  <a:schemeClr val="tx1"/>
                </a:solidFill>
              </a:rPr>
              <a:t>Motor mapping</a:t>
            </a:r>
          </a:p>
        </p:txBody>
      </p:sp>
      <p:sp>
        <p:nvSpPr>
          <p:cNvPr id="35843" name="Rectangle 3"/>
          <p:cNvSpPr>
            <a:spLocks noGrp="1" noChangeArrowheads="1"/>
          </p:cNvSpPr>
          <p:nvPr>
            <p:ph idx="1"/>
          </p:nvPr>
        </p:nvSpPr>
        <p:spPr>
          <a:xfrm>
            <a:off x="541037" y="1410419"/>
            <a:ext cx="4454129" cy="2976563"/>
          </a:xfrm>
        </p:spPr>
        <p:txBody>
          <a:bodyPr vert="horz" lIns="91440" tIns="45720" rIns="91440" bIns="45720" rtlCol="0" anchor="t">
            <a:normAutofit/>
          </a:bodyPr>
          <a:lstStyle>
            <a:defPPr>
              <a:defRPr lang="en-US"/>
            </a:defPPr>
            <a:lvl1pPr algn="l" defTabSz="389626"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1pPr>
            <a:lvl2pPr marL="389626" algn="l" defTabSz="389626"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2pPr>
            <a:lvl3pPr marL="779252" algn="l" defTabSz="389626"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3pPr>
            <a:lvl4pPr marL="1168878" algn="l" defTabSz="389626"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4pPr>
            <a:lvl5pPr marL="1558503" algn="l" defTabSz="389626"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5pPr>
            <a:lvl6pPr marL="1948129" algn="l" defTabSz="779252" rtl="0" eaLnBrk="1" latinLnBrk="0" hangingPunct="1">
              <a:defRPr kern="1200">
                <a:solidFill>
                  <a:schemeClr val="tx1"/>
                </a:solidFill>
                <a:latin typeface="Century Gothic" panose="020B0502020202020204" pitchFamily="34" charset="0"/>
                <a:ea typeface="+mn-ea"/>
                <a:cs typeface="+mn-cs"/>
              </a:defRPr>
            </a:lvl6pPr>
            <a:lvl7pPr marL="2337755" algn="l" defTabSz="779252" rtl="0" eaLnBrk="1" latinLnBrk="0" hangingPunct="1">
              <a:defRPr kern="1200">
                <a:solidFill>
                  <a:schemeClr val="tx1"/>
                </a:solidFill>
                <a:latin typeface="Century Gothic" panose="020B0502020202020204" pitchFamily="34" charset="0"/>
                <a:ea typeface="+mn-ea"/>
                <a:cs typeface="+mn-cs"/>
              </a:defRPr>
            </a:lvl7pPr>
            <a:lvl8pPr marL="2727381" algn="l" defTabSz="779252" rtl="0" eaLnBrk="1" latinLnBrk="0" hangingPunct="1">
              <a:defRPr kern="1200">
                <a:solidFill>
                  <a:schemeClr val="tx1"/>
                </a:solidFill>
                <a:latin typeface="Century Gothic" panose="020B0502020202020204" pitchFamily="34" charset="0"/>
                <a:ea typeface="+mn-ea"/>
                <a:cs typeface="+mn-cs"/>
              </a:defRPr>
            </a:lvl8pPr>
            <a:lvl9pPr marL="3117007" algn="l" defTabSz="779252" rtl="0" eaLnBrk="1" latinLnBrk="0" hangingPunct="1">
              <a:defRPr kern="1200">
                <a:solidFill>
                  <a:schemeClr val="tx1"/>
                </a:solidFill>
                <a:latin typeface="Century Gothic" panose="020B0502020202020204" pitchFamily="34" charset="0"/>
                <a:ea typeface="+mn-ea"/>
                <a:cs typeface="+mn-cs"/>
              </a:defRPr>
            </a:lvl9pPr>
          </a:lstStyle>
          <a:p>
            <a:pPr marL="285750" indent="-285750" fontAlgn="auto">
              <a:spcAft>
                <a:spcPts val="0"/>
              </a:spcAft>
              <a:buFont typeface="Arial" charset="2"/>
              <a:buChar char="•"/>
              <a:defRPr/>
            </a:pPr>
            <a:r>
              <a:rPr lang="nl-NL" altLang="en-US" sz="1800" dirty="0">
                <a:latin typeface="Arial Black"/>
              </a:rPr>
              <a:t>2 seconden (SMA 4-5 seconden)</a:t>
            </a:r>
            <a:endParaRPr lang="en-US"/>
          </a:p>
          <a:p>
            <a:pPr marL="285750" indent="-285750" fontAlgn="auto">
              <a:spcAft>
                <a:spcPts val="0"/>
              </a:spcAft>
              <a:buFont typeface="Arial" charset="2"/>
              <a:buChar char="•"/>
              <a:defRPr/>
            </a:pPr>
            <a:endParaRPr lang="nl-NL" altLang="en-US" sz="1800" dirty="0">
              <a:latin typeface="Arial Black"/>
            </a:endParaRPr>
          </a:p>
          <a:p>
            <a:pPr marL="285750" indent="-285750" fontAlgn="auto">
              <a:spcAft>
                <a:spcPts val="0"/>
              </a:spcAft>
              <a:buFont typeface="Arial" charset="2"/>
              <a:buChar char="•"/>
              <a:defRPr/>
            </a:pPr>
            <a:r>
              <a:rPr lang="nl-NL" altLang="en-US" sz="1800" dirty="0">
                <a:latin typeface="Arial Black"/>
              </a:rPr>
              <a:t>Observatie arm/gezicht/been</a:t>
            </a:r>
          </a:p>
          <a:p>
            <a:pPr marL="285750" indent="-285750" fontAlgn="auto">
              <a:spcAft>
                <a:spcPts val="0"/>
              </a:spcAft>
              <a:buFont typeface="Arial" charset="2"/>
              <a:buChar char="•"/>
              <a:defRPr/>
            </a:pPr>
            <a:endParaRPr lang="nl-NL" altLang="en-US" sz="1800" dirty="0">
              <a:latin typeface="Arial Black"/>
            </a:endParaRPr>
          </a:p>
          <a:p>
            <a:pPr marL="285750" indent="-285750" fontAlgn="auto">
              <a:spcAft>
                <a:spcPts val="0"/>
              </a:spcAft>
              <a:buFont typeface="Arial" charset="2"/>
              <a:buChar char="•"/>
              <a:defRPr/>
            </a:pPr>
            <a:r>
              <a:rPr lang="nl-NL" altLang="en-US" sz="1800" err="1">
                <a:latin typeface="Arial Black"/>
              </a:rPr>
              <a:t>Patient</a:t>
            </a:r>
            <a:r>
              <a:rPr lang="nl-NL" altLang="en-US" sz="1800" dirty="0">
                <a:latin typeface="Arial Black"/>
              </a:rPr>
              <a:t> geeft vaak zelf aan</a:t>
            </a:r>
          </a:p>
          <a:p>
            <a:pPr marL="285750" indent="-285750" fontAlgn="auto">
              <a:spcAft>
                <a:spcPts val="0"/>
              </a:spcAft>
              <a:buFont typeface="Arial" charset="2"/>
              <a:buChar char="•"/>
              <a:defRPr/>
            </a:pPr>
            <a:endParaRPr lang="nl-NL" altLang="en-US" sz="1800" dirty="0">
              <a:latin typeface="Arial Black"/>
            </a:endParaRPr>
          </a:p>
          <a:p>
            <a:pPr marL="285750" indent="-285750" fontAlgn="auto">
              <a:spcAft>
                <a:spcPts val="0"/>
              </a:spcAft>
              <a:buFont typeface="Arial" charset="2"/>
              <a:buChar char="•"/>
              <a:defRPr/>
            </a:pPr>
            <a:r>
              <a:rPr lang="en-US" altLang="en-US" sz="1800" dirty="0" err="1">
                <a:latin typeface="Arial Black"/>
              </a:rPr>
              <a:t>Eventueel</a:t>
            </a:r>
            <a:r>
              <a:rPr lang="en-US" altLang="en-US" sz="1800" dirty="0">
                <a:latin typeface="Arial Black"/>
              </a:rPr>
              <a:t> MEP (</a:t>
            </a:r>
            <a:r>
              <a:rPr lang="en-US" altLang="en-US" sz="1800" dirty="0" err="1">
                <a:latin typeface="Arial Black"/>
              </a:rPr>
              <a:t>optioneel</a:t>
            </a:r>
            <a:r>
              <a:rPr lang="en-US" altLang="en-US" sz="1800" dirty="0">
                <a:latin typeface="Arial Black"/>
              </a:rPr>
              <a:t>)</a:t>
            </a:r>
          </a:p>
          <a:p>
            <a:pPr marL="285750" indent="-285750" fontAlgn="auto">
              <a:spcAft>
                <a:spcPts val="0"/>
              </a:spcAft>
              <a:buFont typeface="Arial" charset="2"/>
              <a:buChar char="•"/>
              <a:defRPr/>
            </a:pPr>
            <a:endParaRPr lang="en-US" altLang="en-US" sz="1800" dirty="0">
              <a:latin typeface="Arial Black"/>
            </a:endParaRPr>
          </a:p>
          <a:p>
            <a:pPr marL="285750" indent="-285750" fontAlgn="auto">
              <a:spcAft>
                <a:spcPts val="0"/>
              </a:spcAft>
              <a:buFont typeface="Arial" charset="2"/>
              <a:buChar char="•"/>
              <a:defRPr/>
            </a:pPr>
            <a:endParaRPr lang="nl-NL" altLang="en-US" sz="1800" dirty="0">
              <a:solidFill>
                <a:schemeClr val="bg1"/>
              </a:solidFill>
              <a:latin typeface="Arial Black"/>
            </a:endParaRPr>
          </a:p>
          <a:p>
            <a:pPr fontAlgn="auto">
              <a:spcAft>
                <a:spcPts val="0"/>
              </a:spcAft>
              <a:buFont typeface="Arial" charset="2"/>
              <a:buChar char="•"/>
              <a:defRPr/>
            </a:pPr>
            <a:endParaRPr lang="nl-NL" altLang="en-US" sz="1800" dirty="0">
              <a:solidFill>
                <a:schemeClr val="bg1"/>
              </a:solidFill>
            </a:endParaRPr>
          </a:p>
          <a:p>
            <a:pPr fontAlgn="auto">
              <a:spcAft>
                <a:spcPts val="0"/>
              </a:spcAft>
              <a:buFont typeface="Arial" charset="2"/>
              <a:buChar char="•"/>
              <a:defRPr/>
            </a:pPr>
            <a:endParaRPr lang="nl-NL" altLang="en-US" dirty="0">
              <a:solidFill>
                <a:schemeClr val="bg1"/>
              </a:solidFill>
            </a:endParaRPr>
          </a:p>
        </p:txBody>
      </p:sp>
      <p:pic>
        <p:nvPicPr>
          <p:cNvPr id="604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6123" y="2463404"/>
            <a:ext cx="2917031" cy="2187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2"/>
          <p:cNvSpPr>
            <a:spLocks noGrp="1" noChangeArrowheads="1"/>
          </p:cNvSpPr>
          <p:nvPr>
            <p:ph type="title"/>
          </p:nvPr>
        </p:nvSpPr>
        <p:spPr/>
        <p:txBody>
          <a:bodyPr rtlCol="0">
            <a:noAutofit/>
          </a:bodyPr>
          <a:lstStyle>
            <a:defPPr>
              <a:defRPr lang="en-US"/>
            </a:defPPr>
            <a:lvl1pPr algn="l" defTabSz="389626"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1pPr>
            <a:lvl2pPr marL="389626" algn="l" defTabSz="389626"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2pPr>
            <a:lvl3pPr marL="779252" algn="l" defTabSz="389626"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3pPr>
            <a:lvl4pPr marL="1168878" algn="l" defTabSz="389626"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4pPr>
            <a:lvl5pPr marL="1558503" algn="l" defTabSz="389626"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5pPr>
            <a:lvl6pPr marL="1948129" algn="l" defTabSz="779252" rtl="0" eaLnBrk="1" latinLnBrk="0" hangingPunct="1">
              <a:defRPr kern="1200">
                <a:solidFill>
                  <a:schemeClr val="tx1"/>
                </a:solidFill>
                <a:latin typeface="Century Gothic" panose="020B0502020202020204" pitchFamily="34" charset="0"/>
                <a:ea typeface="+mn-ea"/>
                <a:cs typeface="+mn-cs"/>
              </a:defRPr>
            </a:lvl6pPr>
            <a:lvl7pPr marL="2337755" algn="l" defTabSz="779252" rtl="0" eaLnBrk="1" latinLnBrk="0" hangingPunct="1">
              <a:defRPr kern="1200">
                <a:solidFill>
                  <a:schemeClr val="tx1"/>
                </a:solidFill>
                <a:latin typeface="Century Gothic" panose="020B0502020202020204" pitchFamily="34" charset="0"/>
                <a:ea typeface="+mn-ea"/>
                <a:cs typeface="+mn-cs"/>
              </a:defRPr>
            </a:lvl7pPr>
            <a:lvl8pPr marL="2727381" algn="l" defTabSz="779252" rtl="0" eaLnBrk="1" latinLnBrk="0" hangingPunct="1">
              <a:defRPr kern="1200">
                <a:solidFill>
                  <a:schemeClr val="tx1"/>
                </a:solidFill>
                <a:latin typeface="Century Gothic" panose="020B0502020202020204" pitchFamily="34" charset="0"/>
                <a:ea typeface="+mn-ea"/>
                <a:cs typeface="+mn-cs"/>
              </a:defRPr>
            </a:lvl8pPr>
            <a:lvl9pPr marL="3117007" algn="l" defTabSz="779252" rtl="0" eaLnBrk="1" latinLnBrk="0" hangingPunct="1">
              <a:defRPr kern="1200">
                <a:solidFill>
                  <a:schemeClr val="tx1"/>
                </a:solidFill>
                <a:latin typeface="Century Gothic" panose="020B0502020202020204" pitchFamily="34" charset="0"/>
                <a:ea typeface="+mn-ea"/>
                <a:cs typeface="+mn-cs"/>
              </a:defRPr>
            </a:lvl9pPr>
          </a:lstStyle>
          <a:p>
            <a:pPr fontAlgn="auto">
              <a:spcAft>
                <a:spcPts val="0"/>
              </a:spcAft>
              <a:defRPr/>
            </a:pPr>
            <a:r>
              <a:rPr lang="nl-NL" altLang="en-US" dirty="0">
                <a:solidFill>
                  <a:schemeClr val="tx1"/>
                </a:solidFill>
                <a:effectLst>
                  <a:outerShdw blurRad="38100" dist="38100" dir="2700000" algn="tl">
                    <a:srgbClr val="000000"/>
                  </a:outerShdw>
                </a:effectLst>
              </a:rPr>
              <a:t>Spraak </a:t>
            </a:r>
            <a:r>
              <a:rPr lang="nl-NL" altLang="en-US" dirty="0" err="1">
                <a:solidFill>
                  <a:schemeClr val="tx1"/>
                </a:solidFill>
                <a:effectLst>
                  <a:outerShdw blurRad="38100" dist="38100" dir="2700000" algn="tl">
                    <a:srgbClr val="000000"/>
                  </a:outerShdw>
                </a:effectLst>
              </a:rPr>
              <a:t>mapping</a:t>
            </a:r>
            <a:endParaRPr lang="nl-NL" altLang="en-US" dirty="0">
              <a:solidFill>
                <a:schemeClr val="tx1"/>
              </a:solidFill>
              <a:effectLst>
                <a:outerShdw blurRad="38100" dist="38100" dir="2700000" algn="tl">
                  <a:srgbClr val="FFFFFF"/>
                </a:outerShdw>
              </a:effectLst>
            </a:endParaRPr>
          </a:p>
        </p:txBody>
      </p:sp>
      <p:sp>
        <p:nvSpPr>
          <p:cNvPr id="61443" name="Rectangle 3"/>
          <p:cNvSpPr>
            <a:spLocks noGrp="1" noChangeArrowheads="1"/>
          </p:cNvSpPr>
          <p:nvPr>
            <p:ph idx="1"/>
          </p:nvPr>
        </p:nvSpPr>
        <p:spPr>
          <a:xfrm>
            <a:off x="333389" y="1288349"/>
            <a:ext cx="4236059" cy="3078774"/>
          </a:xfrm>
        </p:spPr>
        <p:txBody>
          <a:bodyPr vert="horz" lIns="91440" tIns="45720" rIns="91440" bIns="45720" rtlCol="0" anchor="t">
            <a:noAutofit/>
          </a:bodyPr>
          <a:lstStyle>
            <a:defPPr>
              <a:defRPr lang="en-US"/>
            </a:defPPr>
            <a:lvl1pPr algn="l" defTabSz="389626"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1pPr>
            <a:lvl2pPr marL="389626" algn="l" defTabSz="389626"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2pPr>
            <a:lvl3pPr marL="779252" algn="l" defTabSz="389626"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3pPr>
            <a:lvl4pPr marL="1168878" algn="l" defTabSz="389626"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4pPr>
            <a:lvl5pPr marL="1558503" algn="l" defTabSz="389626"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5pPr>
            <a:lvl6pPr marL="1948129" algn="l" defTabSz="779252" rtl="0" eaLnBrk="1" latinLnBrk="0" hangingPunct="1">
              <a:defRPr kern="1200">
                <a:solidFill>
                  <a:schemeClr val="tx1"/>
                </a:solidFill>
                <a:latin typeface="Century Gothic" panose="020B0502020202020204" pitchFamily="34" charset="0"/>
                <a:ea typeface="+mn-ea"/>
                <a:cs typeface="+mn-cs"/>
              </a:defRPr>
            </a:lvl6pPr>
            <a:lvl7pPr marL="2337755" algn="l" defTabSz="779252" rtl="0" eaLnBrk="1" latinLnBrk="0" hangingPunct="1">
              <a:defRPr kern="1200">
                <a:solidFill>
                  <a:schemeClr val="tx1"/>
                </a:solidFill>
                <a:latin typeface="Century Gothic" panose="020B0502020202020204" pitchFamily="34" charset="0"/>
                <a:ea typeface="+mn-ea"/>
                <a:cs typeface="+mn-cs"/>
              </a:defRPr>
            </a:lvl7pPr>
            <a:lvl8pPr marL="2727381" algn="l" defTabSz="779252" rtl="0" eaLnBrk="1" latinLnBrk="0" hangingPunct="1">
              <a:defRPr kern="1200">
                <a:solidFill>
                  <a:schemeClr val="tx1"/>
                </a:solidFill>
                <a:latin typeface="Century Gothic" panose="020B0502020202020204" pitchFamily="34" charset="0"/>
                <a:ea typeface="+mn-ea"/>
                <a:cs typeface="+mn-cs"/>
              </a:defRPr>
            </a:lvl8pPr>
            <a:lvl9pPr marL="3117007" algn="l" defTabSz="779252" rtl="0" eaLnBrk="1" latinLnBrk="0" hangingPunct="1">
              <a:defRPr kern="1200">
                <a:solidFill>
                  <a:schemeClr val="tx1"/>
                </a:solidFill>
                <a:latin typeface="Century Gothic" panose="020B0502020202020204" pitchFamily="34" charset="0"/>
                <a:ea typeface="+mn-ea"/>
                <a:cs typeface="+mn-cs"/>
              </a:defRPr>
            </a:lvl9pPr>
          </a:lstStyle>
          <a:p>
            <a:pPr marL="342900" indent="-342900">
              <a:buChar char="•"/>
            </a:pPr>
            <a:r>
              <a:rPr lang="nl-NL" altLang="en-US" sz="2000">
                <a:latin typeface="Arial Black"/>
              </a:rPr>
              <a:t>4 seconden</a:t>
            </a:r>
            <a:endParaRPr lang="en-US" sz="2000">
              <a:latin typeface="Arial Black"/>
            </a:endParaRPr>
          </a:p>
          <a:p>
            <a:pPr marL="342900" indent="-342900">
              <a:buChar char="•"/>
            </a:pPr>
            <a:endParaRPr lang="nl-NL" altLang="en-US" sz="2000" dirty="0">
              <a:latin typeface="Arial Black"/>
            </a:endParaRPr>
          </a:p>
          <a:p>
            <a:pPr marL="342900" indent="-342900">
              <a:buChar char="•"/>
            </a:pPr>
            <a:r>
              <a:rPr lang="nl-NL" altLang="en-US" sz="2000">
                <a:latin typeface="Arial Black"/>
              </a:rPr>
              <a:t>Zinnen afmaken</a:t>
            </a:r>
          </a:p>
          <a:p>
            <a:r>
              <a:rPr lang="nl-NL" altLang="en-US" sz="2000">
                <a:latin typeface="Arial Black"/>
              </a:rPr>
              <a:t>  nazeggen, </a:t>
            </a:r>
            <a:endParaRPr lang="nl-NL"/>
          </a:p>
          <a:p>
            <a:r>
              <a:rPr lang="nl-NL" altLang="en-US" sz="2000">
                <a:latin typeface="Arial Black"/>
              </a:rPr>
              <a:t>  </a:t>
            </a:r>
            <a:r>
              <a:rPr lang="nl-NL" altLang="en-US" sz="2000" dirty="0">
                <a:latin typeface="Arial Black"/>
              </a:rPr>
              <a:t>benoemen, tellen</a:t>
            </a:r>
            <a:endParaRPr lang="nl-NL" dirty="0"/>
          </a:p>
          <a:p>
            <a:pPr marL="342900" indent="-342900">
              <a:buChar char="•"/>
            </a:pPr>
            <a:endParaRPr lang="nl-NL" altLang="en-US" sz="2000" dirty="0">
              <a:latin typeface="Arial Black"/>
            </a:endParaRPr>
          </a:p>
          <a:p>
            <a:pPr marL="342900" indent="-342900">
              <a:buChar char="•"/>
            </a:pPr>
            <a:r>
              <a:rPr lang="nl-NL" altLang="en-US" sz="2000">
                <a:latin typeface="Arial Black"/>
              </a:rPr>
              <a:t>Tijdens operatie :spontane spraak</a:t>
            </a:r>
            <a:endParaRPr lang="nl-NL"/>
          </a:p>
          <a:p>
            <a:pPr marL="342900" indent="-342900">
              <a:buChar char="•"/>
            </a:pPr>
            <a:endParaRPr lang="nl-NL" altLang="en-US" sz="2000" dirty="0">
              <a:latin typeface="Arial Black"/>
            </a:endParaRPr>
          </a:p>
          <a:p>
            <a:pPr marL="342900" indent="-342900">
              <a:buChar char="•"/>
            </a:pPr>
            <a:r>
              <a:rPr lang="en-US" altLang="en-US" sz="2000" dirty="0">
                <a:latin typeface="Arial Black"/>
              </a:rPr>
              <a:t>Let op </a:t>
            </a:r>
            <a:r>
              <a:rPr lang="en-US" altLang="en-US" sz="2000" dirty="0" err="1">
                <a:latin typeface="Arial Black"/>
              </a:rPr>
              <a:t>dysarthrie</a:t>
            </a:r>
            <a:r>
              <a:rPr lang="en-US" altLang="en-US" sz="2000" dirty="0">
                <a:latin typeface="Arial Black"/>
              </a:rPr>
              <a:t>/</a:t>
            </a:r>
            <a:r>
              <a:rPr lang="en-US" altLang="en-US" sz="2000" dirty="0" err="1">
                <a:latin typeface="Arial Black"/>
              </a:rPr>
              <a:t>afasie</a:t>
            </a:r>
            <a:r>
              <a:rPr lang="en-US" altLang="en-US" sz="2000" dirty="0">
                <a:latin typeface="Arial Black"/>
              </a:rPr>
              <a:t>!</a:t>
            </a:r>
            <a:endParaRPr lang="nl-NL" altLang="en-US" sz="2000" dirty="0">
              <a:latin typeface="Arial Black"/>
            </a:endParaRPr>
          </a:p>
          <a:p>
            <a:pPr marL="285750" indent="-285750">
              <a:buFont typeface="Arial"/>
              <a:buChar char="•"/>
            </a:pPr>
            <a:endParaRPr lang="nl-NL" altLang="en-US" sz="2000" dirty="0">
              <a:latin typeface="Arial Black"/>
            </a:endParaRPr>
          </a:p>
        </p:txBody>
      </p:sp>
      <p:pic>
        <p:nvPicPr>
          <p:cNvPr id="61444" name="Picture 4" descr="101X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3700" y="1657350"/>
            <a:ext cx="131445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5" descr="102X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2800350"/>
            <a:ext cx="81796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Picture 6" descr="103X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29201" y="1657350"/>
            <a:ext cx="698897"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7" name="Picture 7" descr="104X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86450" y="1657350"/>
            <a:ext cx="738188"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8" name="Picture 8" descr="105X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75747" y="2842022"/>
            <a:ext cx="1143000" cy="8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9" name="Picture 9" descr="107XP"/>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29200" y="3829050"/>
            <a:ext cx="1200150" cy="950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0" name="Picture 10" descr="109XP"/>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00900" y="2800350"/>
            <a:ext cx="971550" cy="875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1" name="Picture 11" descr="111XP"/>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43700" y="3829050"/>
            <a:ext cx="8810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AutoShape 2" descr="Cortical and subcortical brain mapping - ScienceDirect"/>
          <p:cNvSpPr>
            <a:spLocks noChangeAspect="1" noChangeArrowheads="1"/>
          </p:cNvSpPr>
          <p:nvPr/>
        </p:nvSpPr>
        <p:spPr bwMode="auto">
          <a:xfrm>
            <a:off x="155575" y="-914400"/>
            <a:ext cx="2371725" cy="1905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2052" name="Picture 4" descr="Cortical and subcortical brain mapping - ScienceDire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8214" y="495617"/>
            <a:ext cx="3171445" cy="2235195"/>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p:cNvSpPr txBox="1"/>
          <p:nvPr/>
        </p:nvSpPr>
        <p:spPr bwMode="auto">
          <a:xfrm>
            <a:off x="773305" y="3168203"/>
            <a:ext cx="7303602" cy="830997"/>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0D1F74"/>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91440" tIns="45720" rIns="91440" bIns="45720" numCol="1" rtlCol="0" anchor="t" anchorCtr="0" compatLnSpc="1">
            <a:prstTxWarp prst="textNoShape">
              <a:avLst/>
            </a:prstTxWarp>
            <a:spAutoFit/>
          </a:bodyPr>
          <a:lstStyle/>
          <a:p>
            <a:r>
              <a:rPr lang="nl-NL" sz="2400" b="1" i="0" kern="0">
                <a:solidFill>
                  <a:srgbClr val="0C2074"/>
                </a:solidFill>
                <a:latin typeface="+mj-lt"/>
                <a:ea typeface="Arial Black" charset="0"/>
                <a:cs typeface="Arial Black" charset="0"/>
              </a:rPr>
              <a:t>"Subcorticale" Stimulatie bij verwijderen tumor </a:t>
            </a:r>
          </a:p>
          <a:p>
            <a:r>
              <a:rPr lang="nl-NL" sz="2400" b="1" i="0" kern="0" dirty="0">
                <a:solidFill>
                  <a:srgbClr val="0C2074"/>
                </a:solidFill>
                <a:latin typeface="+mj-lt"/>
                <a:ea typeface="Arial Black" charset="0"/>
                <a:cs typeface="Arial Black" charset="0"/>
              </a:rPr>
              <a:t>in de hersenen bij de wakkere patiënt</a:t>
            </a:r>
          </a:p>
        </p:txBody>
      </p:sp>
      <p:cxnSp>
        <p:nvCxnSpPr>
          <p:cNvPr id="6" name="Rechte verbindingslijn met pijl 5"/>
          <p:cNvCxnSpPr/>
          <p:nvPr/>
        </p:nvCxnSpPr>
        <p:spPr>
          <a:xfrm>
            <a:off x="2527300" y="495617"/>
            <a:ext cx="200622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 name="Afbeelding 3"/>
          <p:cNvPicPr>
            <a:picLocks noChangeAspect="1"/>
          </p:cNvPicPr>
          <p:nvPr/>
        </p:nvPicPr>
        <p:blipFill>
          <a:blip r:embed="rId4"/>
          <a:stretch>
            <a:fillRect/>
          </a:stretch>
        </p:blipFill>
        <p:spPr>
          <a:xfrm>
            <a:off x="637002" y="851141"/>
            <a:ext cx="4525511" cy="1879671"/>
          </a:xfrm>
          <a:prstGeom prst="rect">
            <a:avLst/>
          </a:prstGeom>
        </p:spPr>
      </p:pic>
    </p:spTree>
    <p:extLst>
      <p:ext uri="{BB962C8B-B14F-4D97-AF65-F5344CB8AC3E}">
        <p14:creationId xmlns:p14="http://schemas.microsoft.com/office/powerpoint/2010/main" val="32175456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defPPr>
              <a:defRPr lang="en-US"/>
            </a:defPPr>
            <a:lvl1pPr algn="l" defTabSz="389626"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1pPr>
            <a:lvl2pPr marL="389626" algn="l" defTabSz="389626"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2pPr>
            <a:lvl3pPr marL="779252" algn="l" defTabSz="389626"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3pPr>
            <a:lvl4pPr marL="1168878" algn="l" defTabSz="389626"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4pPr>
            <a:lvl5pPr marL="1558503" algn="l" defTabSz="389626"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5pPr>
            <a:lvl6pPr marL="1948129" algn="l" defTabSz="779252" rtl="0" eaLnBrk="1" latinLnBrk="0" hangingPunct="1">
              <a:defRPr kern="1200">
                <a:solidFill>
                  <a:schemeClr val="tx1"/>
                </a:solidFill>
                <a:latin typeface="Century Gothic" panose="020B0502020202020204" pitchFamily="34" charset="0"/>
                <a:ea typeface="+mn-ea"/>
                <a:cs typeface="+mn-cs"/>
              </a:defRPr>
            </a:lvl6pPr>
            <a:lvl7pPr marL="2337755" algn="l" defTabSz="779252" rtl="0" eaLnBrk="1" latinLnBrk="0" hangingPunct="1">
              <a:defRPr kern="1200">
                <a:solidFill>
                  <a:schemeClr val="tx1"/>
                </a:solidFill>
                <a:latin typeface="Century Gothic" panose="020B0502020202020204" pitchFamily="34" charset="0"/>
                <a:ea typeface="+mn-ea"/>
                <a:cs typeface="+mn-cs"/>
              </a:defRPr>
            </a:lvl7pPr>
            <a:lvl8pPr marL="2727381" algn="l" defTabSz="779252" rtl="0" eaLnBrk="1" latinLnBrk="0" hangingPunct="1">
              <a:defRPr kern="1200">
                <a:solidFill>
                  <a:schemeClr val="tx1"/>
                </a:solidFill>
                <a:latin typeface="Century Gothic" panose="020B0502020202020204" pitchFamily="34" charset="0"/>
                <a:ea typeface="+mn-ea"/>
                <a:cs typeface="+mn-cs"/>
              </a:defRPr>
            </a:lvl8pPr>
            <a:lvl9pPr marL="3117007" algn="l" defTabSz="779252" rtl="0" eaLnBrk="1" latinLnBrk="0" hangingPunct="1">
              <a:defRPr kern="1200">
                <a:solidFill>
                  <a:schemeClr val="tx1"/>
                </a:solidFill>
                <a:latin typeface="Century Gothic" panose="020B0502020202020204" pitchFamily="34" charset="0"/>
                <a:ea typeface="+mn-ea"/>
                <a:cs typeface="+mn-cs"/>
              </a:defRPr>
            </a:lvl9pPr>
          </a:lstStyle>
          <a:p>
            <a:r>
              <a:rPr lang="en-US" altLang="en-US" dirty="0" err="1">
                <a:latin typeface="Century Gothic"/>
              </a:rPr>
              <a:t>Subcorticale</a:t>
            </a:r>
            <a:r>
              <a:rPr lang="en-US" altLang="en-US" dirty="0">
                <a:latin typeface="Century Gothic"/>
              </a:rPr>
              <a:t> stimulatie</a:t>
            </a:r>
            <a:endParaRPr lang="nl-NL" altLang="en-US" dirty="0">
              <a:latin typeface="Century Gothic"/>
            </a:endParaRPr>
          </a:p>
        </p:txBody>
      </p:sp>
      <p:pic>
        <p:nvPicPr>
          <p:cNvPr id="6553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3156" y="1422798"/>
            <a:ext cx="4211241" cy="2302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540" name="Text Box 5"/>
          <p:cNvSpPr txBox="1">
            <a:spLocks noChangeArrowheads="1"/>
          </p:cNvSpPr>
          <p:nvPr/>
        </p:nvSpPr>
        <p:spPr bwMode="auto">
          <a:xfrm>
            <a:off x="5222265" y="4276725"/>
            <a:ext cx="2575139"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defTabSz="389626"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1pPr>
            <a:lvl2pPr marL="389626" algn="l" defTabSz="389626"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2pPr>
            <a:lvl3pPr marL="779252" algn="l" defTabSz="389626"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3pPr>
            <a:lvl4pPr marL="1168878" algn="l" defTabSz="389626"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4pPr>
            <a:lvl5pPr marL="1558503" algn="l" defTabSz="389626"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5pPr>
            <a:lvl6pPr marL="1948129" algn="l" defTabSz="779252" rtl="0" eaLnBrk="1" latinLnBrk="0" hangingPunct="1">
              <a:defRPr kern="1200">
                <a:solidFill>
                  <a:schemeClr val="tx1"/>
                </a:solidFill>
                <a:latin typeface="Century Gothic" panose="020B0502020202020204" pitchFamily="34" charset="0"/>
                <a:ea typeface="+mn-ea"/>
                <a:cs typeface="+mn-cs"/>
              </a:defRPr>
            </a:lvl6pPr>
            <a:lvl7pPr marL="2337755" algn="l" defTabSz="779252" rtl="0" eaLnBrk="1" latinLnBrk="0" hangingPunct="1">
              <a:defRPr kern="1200">
                <a:solidFill>
                  <a:schemeClr val="tx1"/>
                </a:solidFill>
                <a:latin typeface="Century Gothic" panose="020B0502020202020204" pitchFamily="34" charset="0"/>
                <a:ea typeface="+mn-ea"/>
                <a:cs typeface="+mn-cs"/>
              </a:defRPr>
            </a:lvl7pPr>
            <a:lvl8pPr marL="2727381" algn="l" defTabSz="779252" rtl="0" eaLnBrk="1" latinLnBrk="0" hangingPunct="1">
              <a:defRPr kern="1200">
                <a:solidFill>
                  <a:schemeClr val="tx1"/>
                </a:solidFill>
                <a:latin typeface="Century Gothic" panose="020B0502020202020204" pitchFamily="34" charset="0"/>
                <a:ea typeface="+mn-ea"/>
                <a:cs typeface="+mn-cs"/>
              </a:defRPr>
            </a:lvl8pPr>
            <a:lvl9pPr marL="3117007" algn="l" defTabSz="779252" rtl="0" eaLnBrk="1" latinLnBrk="0" hangingPunct="1">
              <a:defRPr kern="1200">
                <a:solidFill>
                  <a:schemeClr val="tx1"/>
                </a:solidFill>
                <a:latin typeface="Century Gothic" panose="020B0502020202020204" pitchFamily="34" charset="0"/>
                <a:ea typeface="+mn-ea"/>
                <a:cs typeface="+mn-cs"/>
              </a:defRPr>
            </a:lvl9pPr>
          </a:lstStyle>
          <a:p>
            <a:pPr eaLnBrk="1" hangingPunct="1">
              <a:spcBef>
                <a:spcPct val="0"/>
              </a:spcBef>
              <a:buClrTx/>
              <a:buSzTx/>
              <a:buFontTx/>
              <a:buNone/>
            </a:pPr>
            <a:r>
              <a:rPr lang="en-US" altLang="en-US" sz="2100">
                <a:latin typeface="Times New Roman" panose="02020603050405020304" pitchFamily="18" charset="0"/>
              </a:rPr>
              <a:t>Nossek et al. 2011</a:t>
            </a:r>
            <a:endParaRPr lang="nl-NL" altLang="en-US" sz="2100">
              <a:latin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C5751-9C0D-6FE5-804C-55F09B546587}"/>
              </a:ext>
            </a:extLst>
          </p:cNvPr>
          <p:cNvSpPr>
            <a:spLocks noGrp="1"/>
          </p:cNvSpPr>
          <p:nvPr>
            <p:ph type="title"/>
          </p:nvPr>
        </p:nvSpPr>
        <p:spPr/>
        <p:txBody>
          <a:bodyPr/>
          <a:lstStyle/>
          <a:p>
            <a:r>
              <a:rPr lang="en-US" dirty="0" err="1">
                <a:latin typeface="Arial Black"/>
              </a:rPr>
              <a:t>Veilige</a:t>
            </a:r>
            <a:r>
              <a:rPr lang="en-US" dirty="0">
                <a:latin typeface="Arial Black"/>
              </a:rPr>
              <a:t> </a:t>
            </a:r>
            <a:r>
              <a:rPr lang="en-US" dirty="0" err="1">
                <a:latin typeface="Arial Black"/>
              </a:rPr>
              <a:t>hersenoperaties</a:t>
            </a:r>
            <a:endParaRPr lang="en-US" dirty="0" err="1"/>
          </a:p>
        </p:txBody>
      </p:sp>
      <p:sp>
        <p:nvSpPr>
          <p:cNvPr id="3" name="Content Placeholder 2">
            <a:extLst>
              <a:ext uri="{FF2B5EF4-FFF2-40B4-BE49-F238E27FC236}">
                <a16:creationId xmlns:a16="http://schemas.microsoft.com/office/drawing/2014/main" id="{B06DEC63-58BC-CC40-C741-FE6971D69497}"/>
              </a:ext>
            </a:extLst>
          </p:cNvPr>
          <p:cNvSpPr>
            <a:spLocks noGrp="1"/>
          </p:cNvSpPr>
          <p:nvPr>
            <p:ph idx="1"/>
          </p:nvPr>
        </p:nvSpPr>
        <p:spPr/>
        <p:txBody>
          <a:bodyPr vert="horz" lIns="91440" tIns="45720" rIns="91440" bIns="45720" rtlCol="0" anchor="t">
            <a:normAutofit/>
          </a:bodyPr>
          <a:lstStyle/>
          <a:p>
            <a:endParaRPr lang="en-US" dirty="0">
              <a:cs typeface="Arial"/>
            </a:endParaRPr>
          </a:p>
          <a:p>
            <a:pPr marL="457200" indent="-457200">
              <a:buChar char="•"/>
            </a:pPr>
            <a:r>
              <a:rPr lang="en-US" sz="2800" dirty="0">
                <a:latin typeface="Arial Black"/>
                <a:cs typeface="Arial"/>
              </a:rPr>
              <a:t>Type </a:t>
            </a:r>
            <a:r>
              <a:rPr lang="en-US" sz="2800" dirty="0" err="1">
                <a:latin typeface="Arial Black"/>
                <a:cs typeface="Arial"/>
              </a:rPr>
              <a:t>tumoren</a:t>
            </a:r>
            <a:endParaRPr lang="en-US" sz="2800" dirty="0">
              <a:latin typeface="Arial Black"/>
              <a:cs typeface="Arial"/>
            </a:endParaRPr>
          </a:p>
          <a:p>
            <a:pPr marL="457200" indent="-457200">
              <a:buChar char="•"/>
            </a:pPr>
            <a:r>
              <a:rPr lang="en-US" sz="2800" dirty="0" err="1">
                <a:latin typeface="Arial Black"/>
                <a:cs typeface="Arial"/>
              </a:rPr>
              <a:t>Essentiele</a:t>
            </a:r>
            <a:r>
              <a:rPr lang="en-US" sz="2800" dirty="0">
                <a:latin typeface="Arial Black"/>
                <a:cs typeface="Arial"/>
              </a:rPr>
              <a:t> </a:t>
            </a:r>
            <a:r>
              <a:rPr lang="en-US" sz="2800" dirty="0" err="1">
                <a:latin typeface="Arial Black"/>
                <a:cs typeface="Arial"/>
              </a:rPr>
              <a:t>hersengebieden</a:t>
            </a:r>
            <a:endParaRPr lang="en-US" sz="2800" dirty="0">
              <a:latin typeface="Arial Black"/>
              <a:cs typeface="Arial"/>
            </a:endParaRPr>
          </a:p>
          <a:p>
            <a:pPr marL="457200" indent="-457200">
              <a:buChar char="•"/>
            </a:pPr>
            <a:r>
              <a:rPr lang="en-US" sz="2800" dirty="0" err="1">
                <a:latin typeface="Arial Black"/>
                <a:cs typeface="Arial"/>
              </a:rPr>
              <a:t>Wakkere</a:t>
            </a:r>
            <a:r>
              <a:rPr lang="en-US" sz="2800" dirty="0">
                <a:latin typeface="Arial Black"/>
                <a:cs typeface="Arial"/>
              </a:rPr>
              <a:t> </a:t>
            </a:r>
            <a:r>
              <a:rPr lang="en-US" sz="2800" dirty="0" err="1">
                <a:latin typeface="Arial Black"/>
                <a:cs typeface="Arial"/>
              </a:rPr>
              <a:t>hersenoperaties</a:t>
            </a:r>
            <a:endParaRPr lang="en-US" sz="2800">
              <a:latin typeface="Arial Black"/>
              <a:cs typeface="Arial"/>
            </a:endParaRPr>
          </a:p>
          <a:p>
            <a:pPr marL="457200" indent="-457200">
              <a:buChar char="•"/>
            </a:pPr>
            <a:r>
              <a:rPr lang="en-US" sz="2800" dirty="0" err="1">
                <a:latin typeface="Arial Black"/>
                <a:cs typeface="Arial"/>
              </a:rPr>
              <a:t>Technieken</a:t>
            </a:r>
            <a:r>
              <a:rPr lang="en-US" sz="2800" dirty="0">
                <a:latin typeface="Arial Black"/>
                <a:cs typeface="Arial"/>
              </a:rPr>
              <a:t> </a:t>
            </a:r>
            <a:r>
              <a:rPr lang="en-US" sz="2800" dirty="0" err="1">
                <a:latin typeface="Arial Black"/>
                <a:cs typeface="Arial"/>
              </a:rPr>
              <a:t>tijdens</a:t>
            </a:r>
            <a:r>
              <a:rPr lang="en-US" sz="2800" dirty="0">
                <a:latin typeface="Arial Black"/>
                <a:cs typeface="Arial"/>
              </a:rPr>
              <a:t> de </a:t>
            </a:r>
            <a:r>
              <a:rPr lang="en-US" sz="2800" dirty="0" err="1">
                <a:latin typeface="Arial Black"/>
                <a:cs typeface="Arial"/>
              </a:rPr>
              <a:t>operatie</a:t>
            </a:r>
            <a:endParaRPr lang="en-US" sz="2800" dirty="0">
              <a:latin typeface="Arial Black"/>
              <a:cs typeface="Arial"/>
            </a:endParaRPr>
          </a:p>
          <a:p>
            <a:pPr marL="457200" indent="-457200">
              <a:buChar char="•"/>
            </a:pPr>
            <a:r>
              <a:rPr lang="en-US" sz="2800" dirty="0" err="1">
                <a:latin typeface="Arial Black"/>
                <a:cs typeface="Arial"/>
              </a:rPr>
              <a:t>Nieuwe</a:t>
            </a:r>
            <a:r>
              <a:rPr lang="en-US" sz="2800" dirty="0">
                <a:latin typeface="Arial Black"/>
                <a:cs typeface="Arial"/>
              </a:rPr>
              <a:t> </a:t>
            </a:r>
            <a:r>
              <a:rPr lang="en-US" sz="2800" dirty="0" err="1">
                <a:latin typeface="Arial Black"/>
                <a:cs typeface="Arial"/>
              </a:rPr>
              <a:t>ontwikkelingen</a:t>
            </a:r>
            <a:r>
              <a:rPr lang="en-US" sz="2800" dirty="0">
                <a:latin typeface="Arial Black"/>
                <a:cs typeface="Arial"/>
              </a:rPr>
              <a:t> </a:t>
            </a:r>
          </a:p>
          <a:p>
            <a:pPr marL="457200" indent="-457200">
              <a:buChar char="•"/>
            </a:pPr>
            <a:endParaRPr lang="en-US" sz="2800" dirty="0">
              <a:latin typeface="Arial Black"/>
              <a:cs typeface="Arial"/>
            </a:endParaRPr>
          </a:p>
          <a:p>
            <a:pPr marL="457200" indent="-457200">
              <a:buChar char="•"/>
            </a:pPr>
            <a:endParaRPr lang="en-US" sz="2800" dirty="0">
              <a:cs typeface="Arial"/>
            </a:endParaRPr>
          </a:p>
          <a:p>
            <a:pPr marL="457200" indent="-457200">
              <a:buChar char="•"/>
            </a:pPr>
            <a:endParaRPr lang="en-US" sz="2800" dirty="0">
              <a:cs typeface="Arial"/>
            </a:endParaRPr>
          </a:p>
          <a:p>
            <a:endParaRPr lang="en-US" sz="2800" dirty="0">
              <a:cs typeface="Arial"/>
            </a:endParaRPr>
          </a:p>
        </p:txBody>
      </p:sp>
    </p:spTree>
    <p:extLst>
      <p:ext uri="{BB962C8B-B14F-4D97-AF65-F5344CB8AC3E}">
        <p14:creationId xmlns:p14="http://schemas.microsoft.com/office/powerpoint/2010/main" val="11337354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304F4-9C59-57A0-2588-507744C14545}"/>
            </a:ext>
          </a:extLst>
        </p:cNvPr>
        <p:cNvGrpSpPr/>
        <p:nvPr/>
      </p:nvGrpSpPr>
      <p:grpSpPr>
        <a:xfrm>
          <a:off x="0" y="0"/>
          <a:ext cx="0" cy="0"/>
          <a:chOff x="0" y="0"/>
          <a:chExt cx="0" cy="0"/>
        </a:xfrm>
      </p:grpSpPr>
      <p:graphicFrame>
        <p:nvGraphicFramePr>
          <p:cNvPr id="63491" name="Object 3">
            <a:extLst>
              <a:ext uri="{FF2B5EF4-FFF2-40B4-BE49-F238E27FC236}">
                <a16:creationId xmlns:a16="http://schemas.microsoft.com/office/drawing/2014/main" id="{499D9E14-9697-ACD3-E812-48464B6B9170}"/>
              </a:ext>
            </a:extLst>
          </p:cNvPr>
          <p:cNvGraphicFramePr>
            <a:graphicFrameLocks noChangeAspect="1"/>
          </p:cNvGraphicFramePr>
          <p:nvPr/>
        </p:nvGraphicFramePr>
        <p:xfrm>
          <a:off x="1085850" y="1828800"/>
          <a:ext cx="3086100" cy="2313385"/>
        </p:xfrm>
        <a:graphic>
          <a:graphicData uri="http://schemas.openxmlformats.org/presentationml/2006/ole">
            <mc:AlternateContent xmlns:mc="http://schemas.openxmlformats.org/markup-compatibility/2006">
              <mc:Choice xmlns:v="urn:schemas-microsoft-com:vml" Requires="v">
                <p:oleObj name="Photo Editor Photo" r:id="rId3" imgW="8764223" imgH="6571429" progId="MSPhotoEd.3">
                  <p:embed/>
                </p:oleObj>
              </mc:Choice>
              <mc:Fallback>
                <p:oleObj name="Photo Editor Photo" r:id="rId3" imgW="8764223" imgH="6571429" progId="MSPhotoEd.3">
                  <p:embed/>
                  <p:pic>
                    <p:nvPicPr>
                      <p:cNvPr id="63491"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5850" y="1828800"/>
                        <a:ext cx="3086100" cy="2313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3492" name="Text Box 4">
            <a:extLst>
              <a:ext uri="{FF2B5EF4-FFF2-40B4-BE49-F238E27FC236}">
                <a16:creationId xmlns:a16="http://schemas.microsoft.com/office/drawing/2014/main" id="{35100CC5-2E0C-E914-20F7-753B283634EB}"/>
              </a:ext>
            </a:extLst>
          </p:cNvPr>
          <p:cNvSpPr txBox="1">
            <a:spLocks noChangeArrowheads="1"/>
          </p:cNvSpPr>
          <p:nvPr/>
        </p:nvSpPr>
        <p:spPr bwMode="auto">
          <a:xfrm>
            <a:off x="950119" y="573882"/>
            <a:ext cx="743188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defPPr>
              <a:defRPr lang="en-US"/>
            </a:defPPr>
            <a:lvl1pPr algn="l" defTabSz="389626"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1pPr>
            <a:lvl2pPr marL="389626" algn="l" defTabSz="389626"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2pPr>
            <a:lvl3pPr marL="779252" algn="l" defTabSz="389626"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3pPr>
            <a:lvl4pPr marL="1168878" algn="l" defTabSz="389626"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4pPr>
            <a:lvl5pPr marL="1558503" algn="l" defTabSz="389626"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5pPr>
            <a:lvl6pPr marL="1948129" algn="l" defTabSz="779252" rtl="0" eaLnBrk="1" latinLnBrk="0" hangingPunct="1">
              <a:defRPr kern="1200">
                <a:solidFill>
                  <a:schemeClr val="tx1"/>
                </a:solidFill>
                <a:latin typeface="Century Gothic" panose="020B0502020202020204" pitchFamily="34" charset="0"/>
                <a:ea typeface="+mn-ea"/>
                <a:cs typeface="+mn-cs"/>
              </a:defRPr>
            </a:lvl6pPr>
            <a:lvl7pPr marL="2337755" algn="l" defTabSz="779252" rtl="0" eaLnBrk="1" latinLnBrk="0" hangingPunct="1">
              <a:defRPr kern="1200">
                <a:solidFill>
                  <a:schemeClr val="tx1"/>
                </a:solidFill>
                <a:latin typeface="Century Gothic" panose="020B0502020202020204" pitchFamily="34" charset="0"/>
                <a:ea typeface="+mn-ea"/>
                <a:cs typeface="+mn-cs"/>
              </a:defRPr>
            </a:lvl7pPr>
            <a:lvl8pPr marL="2727381" algn="l" defTabSz="779252" rtl="0" eaLnBrk="1" latinLnBrk="0" hangingPunct="1">
              <a:defRPr kern="1200">
                <a:solidFill>
                  <a:schemeClr val="tx1"/>
                </a:solidFill>
                <a:latin typeface="Century Gothic" panose="020B0502020202020204" pitchFamily="34" charset="0"/>
                <a:ea typeface="+mn-ea"/>
                <a:cs typeface="+mn-cs"/>
              </a:defRPr>
            </a:lvl8pPr>
            <a:lvl9pPr marL="3117007" algn="l" defTabSz="779252" rtl="0" eaLnBrk="1" latinLnBrk="0" hangingPunct="1">
              <a:defRPr kern="1200">
                <a:solidFill>
                  <a:schemeClr val="tx1"/>
                </a:solidFill>
                <a:latin typeface="Century Gothic" panose="020B0502020202020204" pitchFamily="34" charset="0"/>
                <a:ea typeface="+mn-ea"/>
                <a:cs typeface="+mn-cs"/>
              </a:defRPr>
            </a:lvl9pPr>
          </a:lstStyle>
          <a:p>
            <a:pPr eaLnBrk="1" hangingPunct="1"/>
            <a:r>
              <a:rPr lang="nl-NL" altLang="en-US" sz="3000" dirty="0">
                <a:solidFill>
                  <a:schemeClr val="accent1">
                    <a:lumMod val="49000"/>
                  </a:schemeClr>
                </a:solidFill>
                <a:latin typeface="Arial Black"/>
                <a:cs typeface="Times New Roman"/>
              </a:rPr>
              <a:t>Corticale stimulatie opppervlakte: </a:t>
            </a:r>
            <a:r>
              <a:rPr lang="nl-NL" altLang="en-US" sz="3000">
                <a:solidFill>
                  <a:schemeClr val="accent1">
                    <a:lumMod val="49000"/>
                  </a:schemeClr>
                </a:solidFill>
                <a:latin typeface="Arial Black"/>
                <a:cs typeface="Times New Roman"/>
              </a:rPr>
              <a:t>4-10mA</a:t>
            </a:r>
            <a:endParaRPr lang="nl-NL" altLang="en-US" sz="3000">
              <a:highlight>
                <a:srgbClr val="FFFF00"/>
              </a:highlight>
              <a:latin typeface="Times New Roman"/>
              <a:cs typeface="Times New Roman"/>
            </a:endParaRPr>
          </a:p>
        </p:txBody>
      </p:sp>
      <p:pic>
        <p:nvPicPr>
          <p:cNvPr id="3" name="Afbeelding 5" descr="A brain with different colored areas&#10;&#10;AI-generated content may be incorrect.">
            <a:extLst>
              <a:ext uri="{FF2B5EF4-FFF2-40B4-BE49-F238E27FC236}">
                <a16:creationId xmlns:a16="http://schemas.microsoft.com/office/drawing/2014/main" id="{F22C93A1-EA93-16E6-9E5A-9416DF6B2782}"/>
              </a:ext>
            </a:extLst>
          </p:cNvPr>
          <p:cNvPicPr>
            <a:picLocks noChangeAspect="1"/>
          </p:cNvPicPr>
          <p:nvPr/>
        </p:nvPicPr>
        <p:blipFill>
          <a:blip r:embed="rId5"/>
          <a:stretch>
            <a:fillRect/>
          </a:stretch>
        </p:blipFill>
        <p:spPr>
          <a:xfrm>
            <a:off x="4665271" y="1830528"/>
            <a:ext cx="3854411" cy="2388759"/>
          </a:xfrm>
          <a:prstGeom prst="rect">
            <a:avLst/>
          </a:prstGeom>
        </p:spPr>
      </p:pic>
    </p:spTree>
    <p:extLst>
      <p:ext uri="{BB962C8B-B14F-4D97-AF65-F5344CB8AC3E}">
        <p14:creationId xmlns:p14="http://schemas.microsoft.com/office/powerpoint/2010/main" val="17417157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2008_10094-4-2008awake00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7331" y="1865435"/>
            <a:ext cx="3028950" cy="227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Text Box 4"/>
          <p:cNvSpPr txBox="1">
            <a:spLocks noChangeArrowheads="1"/>
          </p:cNvSpPr>
          <p:nvPr/>
        </p:nvSpPr>
        <p:spPr bwMode="auto">
          <a:xfrm>
            <a:off x="856059" y="498520"/>
            <a:ext cx="743188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defPPr>
              <a:defRPr lang="en-US"/>
            </a:defPPr>
            <a:lvl1pPr algn="l" defTabSz="389626"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1pPr>
            <a:lvl2pPr marL="389626" algn="l" defTabSz="389626"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2pPr>
            <a:lvl3pPr marL="779252" algn="l" defTabSz="389626"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3pPr>
            <a:lvl4pPr marL="1168878" algn="l" defTabSz="389626"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4pPr>
            <a:lvl5pPr marL="1558503" algn="l" defTabSz="389626"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5pPr>
            <a:lvl6pPr marL="1948129" algn="l" defTabSz="779252" rtl="0" eaLnBrk="1" latinLnBrk="0" hangingPunct="1">
              <a:defRPr kern="1200">
                <a:solidFill>
                  <a:schemeClr val="tx1"/>
                </a:solidFill>
                <a:latin typeface="Century Gothic" panose="020B0502020202020204" pitchFamily="34" charset="0"/>
                <a:ea typeface="+mn-ea"/>
                <a:cs typeface="+mn-cs"/>
              </a:defRPr>
            </a:lvl6pPr>
            <a:lvl7pPr marL="2337755" algn="l" defTabSz="779252" rtl="0" eaLnBrk="1" latinLnBrk="0" hangingPunct="1">
              <a:defRPr kern="1200">
                <a:solidFill>
                  <a:schemeClr val="tx1"/>
                </a:solidFill>
                <a:latin typeface="Century Gothic" panose="020B0502020202020204" pitchFamily="34" charset="0"/>
                <a:ea typeface="+mn-ea"/>
                <a:cs typeface="+mn-cs"/>
              </a:defRPr>
            </a:lvl7pPr>
            <a:lvl8pPr marL="2727381" algn="l" defTabSz="779252" rtl="0" eaLnBrk="1" latinLnBrk="0" hangingPunct="1">
              <a:defRPr kern="1200">
                <a:solidFill>
                  <a:schemeClr val="tx1"/>
                </a:solidFill>
                <a:latin typeface="Century Gothic" panose="020B0502020202020204" pitchFamily="34" charset="0"/>
                <a:ea typeface="+mn-ea"/>
                <a:cs typeface="+mn-cs"/>
              </a:defRPr>
            </a:lvl8pPr>
            <a:lvl9pPr marL="3117007" algn="l" defTabSz="779252" rtl="0" eaLnBrk="1" latinLnBrk="0" hangingPunct="1">
              <a:defRPr kern="1200">
                <a:solidFill>
                  <a:schemeClr val="tx1"/>
                </a:solidFill>
                <a:latin typeface="Century Gothic" panose="020B0502020202020204" pitchFamily="34" charset="0"/>
                <a:ea typeface="+mn-ea"/>
                <a:cs typeface="+mn-cs"/>
              </a:defRPr>
            </a:lvl9pPr>
          </a:lstStyle>
          <a:p>
            <a:r>
              <a:rPr lang="nl-NL" sz="3000" dirty="0">
                <a:solidFill>
                  <a:schemeClr val="accent1">
                    <a:lumMod val="49000"/>
                  </a:schemeClr>
                </a:solidFill>
                <a:latin typeface="Arial Black"/>
                <a:cs typeface="Times New Roman"/>
              </a:rPr>
              <a:t>Verwijderen tumor en subcorticale stimulatie: 10-12mA</a:t>
            </a:r>
            <a:endParaRPr lang="en-US" dirty="0">
              <a:solidFill>
                <a:schemeClr val="accent1">
                  <a:lumMod val="49000"/>
                </a:schemeClr>
              </a:solidFill>
              <a:latin typeface="Arial Black"/>
            </a:endParaRPr>
          </a:p>
        </p:txBody>
      </p:sp>
      <p:pic>
        <p:nvPicPr>
          <p:cNvPr id="7" name="Picture 4" descr="Cortical and subcortical brain mapping - ScienceDirect">
            <a:extLst>
              <a:ext uri="{FF2B5EF4-FFF2-40B4-BE49-F238E27FC236}">
                <a16:creationId xmlns:a16="http://schemas.microsoft.com/office/drawing/2014/main" id="{C69D5BC4-E1B0-F429-4518-B8C500A7D8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9291" y="1865752"/>
            <a:ext cx="3171445" cy="22351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2282417" y="229176"/>
            <a:ext cx="6315075" cy="857250"/>
          </a:xfrm>
        </p:spPr>
        <p:txBody>
          <a:bodyPr/>
          <a:lstStyle>
            <a:defPPr>
              <a:defRPr lang="en-US"/>
            </a:defPPr>
            <a:lvl1pPr algn="l" defTabSz="389626"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1pPr>
            <a:lvl2pPr marL="389626" algn="l" defTabSz="389626"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2pPr>
            <a:lvl3pPr marL="779252" algn="l" defTabSz="389626"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3pPr>
            <a:lvl4pPr marL="1168878" algn="l" defTabSz="389626"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4pPr>
            <a:lvl5pPr marL="1558503" algn="l" defTabSz="389626"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5pPr>
            <a:lvl6pPr marL="1948129" algn="l" defTabSz="779252" rtl="0" eaLnBrk="1" latinLnBrk="0" hangingPunct="1">
              <a:defRPr kern="1200">
                <a:solidFill>
                  <a:schemeClr val="tx1"/>
                </a:solidFill>
                <a:latin typeface="Century Gothic" panose="020B0502020202020204" pitchFamily="34" charset="0"/>
                <a:ea typeface="+mn-ea"/>
                <a:cs typeface="+mn-cs"/>
              </a:defRPr>
            </a:lvl6pPr>
            <a:lvl7pPr marL="2337755" algn="l" defTabSz="779252" rtl="0" eaLnBrk="1" latinLnBrk="0" hangingPunct="1">
              <a:defRPr kern="1200">
                <a:solidFill>
                  <a:schemeClr val="tx1"/>
                </a:solidFill>
                <a:latin typeface="Century Gothic" panose="020B0502020202020204" pitchFamily="34" charset="0"/>
                <a:ea typeface="+mn-ea"/>
                <a:cs typeface="+mn-cs"/>
              </a:defRPr>
            </a:lvl7pPr>
            <a:lvl8pPr marL="2727381" algn="l" defTabSz="779252" rtl="0" eaLnBrk="1" latinLnBrk="0" hangingPunct="1">
              <a:defRPr kern="1200">
                <a:solidFill>
                  <a:schemeClr val="tx1"/>
                </a:solidFill>
                <a:latin typeface="Century Gothic" panose="020B0502020202020204" pitchFamily="34" charset="0"/>
                <a:ea typeface="+mn-ea"/>
                <a:cs typeface="+mn-cs"/>
              </a:defRPr>
            </a:lvl8pPr>
            <a:lvl9pPr marL="3117007" algn="l" defTabSz="779252" rtl="0" eaLnBrk="1" latinLnBrk="0" hangingPunct="1">
              <a:defRPr kern="1200">
                <a:solidFill>
                  <a:schemeClr val="tx1"/>
                </a:solidFill>
                <a:latin typeface="Century Gothic" panose="020B0502020202020204" pitchFamily="34" charset="0"/>
                <a:ea typeface="+mn-ea"/>
                <a:cs typeface="+mn-cs"/>
              </a:defRPr>
            </a:lvl9pPr>
          </a:lstStyle>
          <a:p>
            <a:r>
              <a:rPr lang="nl-NL" b="0" i="1">
                <a:solidFill>
                  <a:srgbClr val="0D1F74"/>
                </a:solidFill>
                <a:latin typeface="Arial Black"/>
              </a:rPr>
              <a:t>Gliomen in de Insula</a:t>
            </a:r>
            <a:endParaRPr lang="en-US"/>
          </a:p>
        </p:txBody>
      </p:sp>
      <p:graphicFrame>
        <p:nvGraphicFramePr>
          <p:cNvPr id="107523" name="Object 3"/>
          <p:cNvGraphicFramePr>
            <a:graphicFrameLocks noChangeAspect="1"/>
          </p:cNvGraphicFramePr>
          <p:nvPr/>
        </p:nvGraphicFramePr>
        <p:xfrm>
          <a:off x="2286000" y="1085850"/>
          <a:ext cx="4395788" cy="3295650"/>
        </p:xfrm>
        <a:graphic>
          <a:graphicData uri="http://schemas.openxmlformats.org/presentationml/2006/ole">
            <mc:AlternateContent xmlns:mc="http://schemas.openxmlformats.org/markup-compatibility/2006">
              <mc:Choice xmlns:v="urn:schemas-microsoft-com:vml" Requires="v">
                <p:oleObj name="Photo Editor Photo" r:id="rId3" imgW="10295238" imgH="8361905" progId="MSPhotoEd.3">
                  <p:embed/>
                </p:oleObj>
              </mc:Choice>
              <mc:Fallback>
                <p:oleObj name="Photo Editor Photo" r:id="rId3" imgW="10295238" imgH="8361905" progId="MSPhotoEd.3">
                  <p:embed/>
                  <p:pic>
                    <p:nvPicPr>
                      <p:cNvPr id="107523"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085850"/>
                        <a:ext cx="4395788" cy="329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7524" name="Text Box 4"/>
          <p:cNvSpPr txBox="1">
            <a:spLocks noChangeArrowheads="1"/>
          </p:cNvSpPr>
          <p:nvPr/>
        </p:nvSpPr>
        <p:spPr bwMode="auto">
          <a:xfrm>
            <a:off x="2400594" y="4497657"/>
            <a:ext cx="416599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defPPr>
              <a:defRPr lang="en-US"/>
            </a:defPPr>
            <a:lvl1pPr algn="l" defTabSz="389626"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1pPr>
            <a:lvl2pPr marL="389626" algn="l" defTabSz="389626"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2pPr>
            <a:lvl3pPr marL="779252" algn="l" defTabSz="389626"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3pPr>
            <a:lvl4pPr marL="1168878" algn="l" defTabSz="389626"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4pPr>
            <a:lvl5pPr marL="1558503" algn="l" defTabSz="389626"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5pPr>
            <a:lvl6pPr marL="1948129" algn="l" defTabSz="779252" rtl="0" eaLnBrk="1" latinLnBrk="0" hangingPunct="1">
              <a:defRPr kern="1200">
                <a:solidFill>
                  <a:schemeClr val="tx1"/>
                </a:solidFill>
                <a:latin typeface="Century Gothic" panose="020B0502020202020204" pitchFamily="34" charset="0"/>
                <a:ea typeface="+mn-ea"/>
                <a:cs typeface="+mn-cs"/>
              </a:defRPr>
            </a:lvl6pPr>
            <a:lvl7pPr marL="2337755" algn="l" defTabSz="779252" rtl="0" eaLnBrk="1" latinLnBrk="0" hangingPunct="1">
              <a:defRPr kern="1200">
                <a:solidFill>
                  <a:schemeClr val="tx1"/>
                </a:solidFill>
                <a:latin typeface="Century Gothic" panose="020B0502020202020204" pitchFamily="34" charset="0"/>
                <a:ea typeface="+mn-ea"/>
                <a:cs typeface="+mn-cs"/>
              </a:defRPr>
            </a:lvl7pPr>
            <a:lvl8pPr marL="2727381" algn="l" defTabSz="779252" rtl="0" eaLnBrk="1" latinLnBrk="0" hangingPunct="1">
              <a:defRPr kern="1200">
                <a:solidFill>
                  <a:schemeClr val="tx1"/>
                </a:solidFill>
                <a:latin typeface="Century Gothic" panose="020B0502020202020204" pitchFamily="34" charset="0"/>
                <a:ea typeface="+mn-ea"/>
                <a:cs typeface="+mn-cs"/>
              </a:defRPr>
            </a:lvl8pPr>
            <a:lvl9pPr marL="3117007" algn="l" defTabSz="779252" rtl="0" eaLnBrk="1" latinLnBrk="0" hangingPunct="1">
              <a:defRPr kern="1200">
                <a:solidFill>
                  <a:schemeClr val="tx1"/>
                </a:solidFill>
                <a:latin typeface="Century Gothic" panose="020B0502020202020204" pitchFamily="34" charset="0"/>
                <a:ea typeface="+mn-ea"/>
                <a:cs typeface="+mn-cs"/>
              </a:defRPr>
            </a:lvl9pPr>
          </a:lstStyle>
          <a:p>
            <a:pPr eaLnBrk="1" hangingPunct="1">
              <a:spcBef>
                <a:spcPct val="0"/>
              </a:spcBef>
              <a:buClrTx/>
              <a:buSzTx/>
              <a:buFontTx/>
              <a:buNone/>
            </a:pPr>
            <a:r>
              <a:rPr lang="nl-NL" altLang="en-US" sz="1600">
                <a:latin typeface="Times New Roman"/>
                <a:cs typeface="Times New Roman"/>
              </a:rPr>
              <a:t>Lang et al. J. Neurosurg. 95; 638-650. 2001</a:t>
            </a:r>
          </a:p>
        </p:txBody>
      </p:sp>
    </p:spTree>
    <p:extLst>
      <p:ext uri="{BB962C8B-B14F-4D97-AF65-F5344CB8AC3E}">
        <p14:creationId xmlns:p14="http://schemas.microsoft.com/office/powerpoint/2010/main" val="13520616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1438293" y="811816"/>
            <a:ext cx="1962046" cy="1655776"/>
          </a:xfrm>
          <a:prstGeom prst="rect">
            <a:avLst/>
          </a:prstGeom>
        </p:spPr>
      </p:pic>
      <p:pic>
        <p:nvPicPr>
          <p:cNvPr id="3" name="Afbeelding 2"/>
          <p:cNvPicPr>
            <a:picLocks noChangeAspect="1"/>
          </p:cNvPicPr>
          <p:nvPr/>
        </p:nvPicPr>
        <p:blipFill>
          <a:blip r:embed="rId4"/>
          <a:stretch>
            <a:fillRect/>
          </a:stretch>
        </p:blipFill>
        <p:spPr>
          <a:xfrm>
            <a:off x="4872802" y="824018"/>
            <a:ext cx="1962046" cy="1591112"/>
          </a:xfrm>
          <a:prstGeom prst="rect">
            <a:avLst/>
          </a:prstGeom>
        </p:spPr>
      </p:pic>
      <p:sp>
        <p:nvSpPr>
          <p:cNvPr id="5" name="Tekstvak 4"/>
          <p:cNvSpPr txBox="1"/>
          <p:nvPr/>
        </p:nvSpPr>
        <p:spPr bwMode="auto">
          <a:xfrm>
            <a:off x="2741877" y="219260"/>
            <a:ext cx="4423719" cy="40011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0D1F74"/>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spAutoFit/>
          </a:bodyPr>
          <a:lstStyle/>
          <a:p>
            <a:r>
              <a:rPr lang="nl-NL" b="1" i="0" kern="0">
                <a:solidFill>
                  <a:srgbClr val="0C2074"/>
                </a:solidFill>
                <a:latin typeface="+mj-lt"/>
                <a:ea typeface="Arial Black" charset="0"/>
                <a:cs typeface="Arial Black" charset="0"/>
              </a:rPr>
              <a:t>Gliomen in de insula</a:t>
            </a:r>
          </a:p>
        </p:txBody>
      </p:sp>
      <p:graphicFrame>
        <p:nvGraphicFramePr>
          <p:cNvPr id="6" name="Object 3"/>
          <p:cNvGraphicFramePr>
            <a:graphicFrameLocks noChangeAspect="1"/>
          </p:cNvGraphicFramePr>
          <p:nvPr>
            <p:extLst>
              <p:ext uri="{D42A27DB-BD31-4B8C-83A1-F6EECF244321}">
                <p14:modId xmlns:p14="http://schemas.microsoft.com/office/powerpoint/2010/main" val="4188528975"/>
              </p:ext>
            </p:extLst>
          </p:nvPr>
        </p:nvGraphicFramePr>
        <p:xfrm>
          <a:off x="1598457" y="2920871"/>
          <a:ext cx="1674161" cy="1966726"/>
        </p:xfrm>
        <a:graphic>
          <a:graphicData uri="http://schemas.openxmlformats.org/presentationml/2006/ole">
            <mc:AlternateContent xmlns:mc="http://schemas.openxmlformats.org/markup-compatibility/2006">
              <mc:Choice xmlns:v="urn:schemas-microsoft-com:vml" Requires="v">
                <p:oleObj name="Bitmapafbeelding" r:id="rId5" imgW="2971800" imgH="3781440" progId="Paint.Picture">
                  <p:embed/>
                </p:oleObj>
              </mc:Choice>
              <mc:Fallback>
                <p:oleObj name="Bitmapafbeelding" r:id="rId5" imgW="2971800" imgH="3781440" progId="Paint.Picture">
                  <p:embed/>
                  <p:pic>
                    <p:nvPicPr>
                      <p:cNvPr id="113667" name="Object 3"/>
                      <p:cNvPicPr>
                        <a:picLocks noChangeAspect="1" noChangeArrowheads="1"/>
                      </p:cNvPicPr>
                      <p:nvPr/>
                    </p:nvPicPr>
                    <p:blipFill>
                      <a:blip r:embed="rId6"/>
                      <a:srcRect/>
                      <a:stretch>
                        <a:fillRect/>
                      </a:stretch>
                    </p:blipFill>
                    <p:spPr bwMode="auto">
                      <a:xfrm>
                        <a:off x="1598457" y="2920871"/>
                        <a:ext cx="1674161" cy="1966726"/>
                      </a:xfrm>
                      <a:prstGeom prst="rect">
                        <a:avLst/>
                      </a:prstGeom>
                      <a:noFill/>
                      <a:ln>
                        <a:noFill/>
                      </a:ln>
                      <a:effectLst/>
                    </p:spPr>
                  </p:pic>
                </p:oleObj>
              </mc:Fallback>
            </mc:AlternateContent>
          </a:graphicData>
        </a:graphic>
      </p:graphicFrame>
      <p:graphicFrame>
        <p:nvGraphicFramePr>
          <p:cNvPr id="7" name="Object 2"/>
          <p:cNvGraphicFramePr>
            <a:graphicFrameLocks noChangeAspect="1"/>
          </p:cNvGraphicFramePr>
          <p:nvPr>
            <p:extLst>
              <p:ext uri="{D42A27DB-BD31-4B8C-83A1-F6EECF244321}">
                <p14:modId xmlns:p14="http://schemas.microsoft.com/office/powerpoint/2010/main" val="1662641263"/>
              </p:ext>
            </p:extLst>
          </p:nvPr>
        </p:nvGraphicFramePr>
        <p:xfrm>
          <a:off x="5055818" y="2944983"/>
          <a:ext cx="1564395" cy="1976078"/>
        </p:xfrm>
        <a:graphic>
          <a:graphicData uri="http://schemas.openxmlformats.org/presentationml/2006/ole">
            <mc:AlternateContent xmlns:mc="http://schemas.openxmlformats.org/markup-compatibility/2006">
              <mc:Choice xmlns:v="urn:schemas-microsoft-com:vml" Requires="v">
                <p:oleObj name="Bitmap Image" r:id="rId7" imgW="2200582" imgH="3010320" progId="Paint.Picture">
                  <p:embed/>
                </p:oleObj>
              </mc:Choice>
              <mc:Fallback>
                <p:oleObj name="Bitmap Image" r:id="rId7" imgW="2200582" imgH="3010320" progId="Paint.Picture">
                  <p:embed/>
                  <p:pic>
                    <p:nvPicPr>
                      <p:cNvPr id="113666"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55818" y="2944983"/>
                        <a:ext cx="1564395" cy="1976078"/>
                      </a:xfrm>
                      <a:prstGeom prst="rect">
                        <a:avLst/>
                      </a:prstGeom>
                      <a:noFill/>
                      <a:ln>
                        <a:noFill/>
                      </a:ln>
                      <a:effectLst/>
                    </p:spPr>
                  </p:pic>
                </p:oleObj>
              </mc:Fallback>
            </mc:AlternateContent>
          </a:graphicData>
        </a:graphic>
      </p:graphicFrame>
      <p:cxnSp>
        <p:nvCxnSpPr>
          <p:cNvPr id="9" name="Rechte verbindingslijn met pijl 8"/>
          <p:cNvCxnSpPr/>
          <p:nvPr/>
        </p:nvCxnSpPr>
        <p:spPr>
          <a:xfrm>
            <a:off x="3492347" y="3966072"/>
            <a:ext cx="121185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kstvak 9"/>
          <p:cNvSpPr txBox="1"/>
          <p:nvPr/>
        </p:nvSpPr>
        <p:spPr bwMode="auto">
          <a:xfrm>
            <a:off x="3362460" y="3596457"/>
            <a:ext cx="1587294" cy="307777"/>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0D1F74"/>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91440" tIns="45720" rIns="91440" bIns="45720" numCol="1" rtlCol="0" anchor="t" anchorCtr="0" compatLnSpc="1">
            <a:prstTxWarp prst="textNoShape">
              <a:avLst/>
            </a:prstTxWarp>
            <a:spAutoFit/>
          </a:bodyPr>
          <a:lstStyle/>
          <a:p>
            <a:r>
              <a:rPr lang="nl-NL" sz="1400" kern="0" dirty="0">
                <a:solidFill>
                  <a:srgbClr val="0C2074"/>
                </a:solidFill>
                <a:latin typeface="+mj-lt"/>
                <a:ea typeface="Arial Black" charset="0"/>
                <a:cs typeface="Arial Black" charset="0"/>
              </a:rPr>
              <a:t>Wakkere operatie</a:t>
            </a:r>
          </a:p>
        </p:txBody>
      </p:sp>
      <p:sp>
        <p:nvSpPr>
          <p:cNvPr id="13" name="Rechthoek 12"/>
          <p:cNvSpPr/>
          <p:nvPr/>
        </p:nvSpPr>
        <p:spPr>
          <a:xfrm>
            <a:off x="6863437" y="4601383"/>
            <a:ext cx="11044410" cy="323165"/>
          </a:xfrm>
          <a:prstGeom prst="rect">
            <a:avLst/>
          </a:prstGeom>
        </p:spPr>
        <p:txBody>
          <a:bodyPr wrap="square">
            <a:spAutoFit/>
          </a:bodyPr>
          <a:lstStyle/>
          <a:p>
            <a:r>
              <a:rPr lang="en-US" sz="500" i="0" dirty="0" err="1">
                <a:solidFill>
                  <a:schemeClr val="tx1"/>
                </a:solidFill>
                <a:latin typeface="+mj-lt"/>
              </a:rPr>
              <a:t>Dammers</a:t>
            </a:r>
            <a:r>
              <a:rPr lang="en-US" sz="500" i="0" dirty="0">
                <a:solidFill>
                  <a:schemeClr val="tx1"/>
                </a:solidFill>
                <a:latin typeface="+mj-lt"/>
              </a:rPr>
              <a:t>, R., de </a:t>
            </a:r>
            <a:r>
              <a:rPr lang="en-US" sz="500" i="0" dirty="0" err="1">
                <a:solidFill>
                  <a:schemeClr val="tx1"/>
                </a:solidFill>
                <a:latin typeface="+mj-lt"/>
              </a:rPr>
              <a:t>Kruif</a:t>
            </a:r>
            <a:r>
              <a:rPr lang="en-US" sz="500" i="0" dirty="0">
                <a:solidFill>
                  <a:schemeClr val="tx1"/>
                </a:solidFill>
                <a:latin typeface="+mj-lt"/>
              </a:rPr>
              <a:t>, DH., </a:t>
            </a:r>
            <a:r>
              <a:rPr lang="en-US" sz="500" i="0" dirty="0" err="1">
                <a:solidFill>
                  <a:schemeClr val="tx1"/>
                </a:solidFill>
                <a:latin typeface="+mj-lt"/>
              </a:rPr>
              <a:t>Klimek</a:t>
            </a:r>
            <a:r>
              <a:rPr lang="en-US" sz="500" i="0" dirty="0">
                <a:solidFill>
                  <a:schemeClr val="tx1"/>
                </a:solidFill>
                <a:latin typeface="+mj-lt"/>
              </a:rPr>
              <a:t>, M., Dirven, C., &amp; Vincent, A. </a:t>
            </a:r>
          </a:p>
          <a:p>
            <a:r>
              <a:rPr lang="en-US" sz="500" i="0" dirty="0">
                <a:solidFill>
                  <a:schemeClr val="tx1"/>
                </a:solidFill>
                <a:latin typeface="+mj-lt"/>
              </a:rPr>
              <a:t>(2009).Awake surgery during resection of insular gliomas. </a:t>
            </a:r>
          </a:p>
          <a:p>
            <a:r>
              <a:rPr lang="en-US" sz="500" dirty="0">
                <a:solidFill>
                  <a:schemeClr val="tx1"/>
                </a:solidFill>
                <a:latin typeface="+mj-lt"/>
              </a:rPr>
              <a:t>Neuro-Oncology</a:t>
            </a:r>
            <a:r>
              <a:rPr lang="en-US" sz="500" i="0" dirty="0">
                <a:solidFill>
                  <a:schemeClr val="tx1"/>
                </a:solidFill>
                <a:latin typeface="+mj-lt"/>
              </a:rPr>
              <a:t>, </a:t>
            </a:r>
            <a:r>
              <a:rPr lang="en-US" sz="500" dirty="0">
                <a:solidFill>
                  <a:schemeClr val="tx1"/>
                </a:solidFill>
                <a:latin typeface="+mj-lt"/>
              </a:rPr>
              <a:t>11</a:t>
            </a:r>
            <a:r>
              <a:rPr lang="en-US" sz="500" i="0" dirty="0">
                <a:solidFill>
                  <a:schemeClr val="tx1"/>
                </a:solidFill>
                <a:latin typeface="+mj-lt"/>
              </a:rPr>
              <a:t>(6), </a:t>
            </a:r>
            <a:endParaRPr lang="nl-NL" sz="500" dirty="0">
              <a:solidFill>
                <a:schemeClr val="tx1"/>
              </a:solidFill>
            </a:endParaRPr>
          </a:p>
        </p:txBody>
      </p:sp>
    </p:spTree>
    <p:extLst>
      <p:ext uri="{BB962C8B-B14F-4D97-AF65-F5344CB8AC3E}">
        <p14:creationId xmlns:p14="http://schemas.microsoft.com/office/powerpoint/2010/main" val="42931646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5204014" y="848900"/>
            <a:ext cx="2697676" cy="1826406"/>
          </a:xfrm>
          <a:prstGeom prst="rect">
            <a:avLst/>
          </a:prstGeom>
        </p:spPr>
      </p:pic>
      <p:pic>
        <p:nvPicPr>
          <p:cNvPr id="3" name="Afbeelding 2"/>
          <p:cNvPicPr>
            <a:picLocks noChangeAspect="1"/>
          </p:cNvPicPr>
          <p:nvPr/>
        </p:nvPicPr>
        <p:blipFill>
          <a:blip r:embed="rId4"/>
          <a:stretch>
            <a:fillRect/>
          </a:stretch>
        </p:blipFill>
        <p:spPr>
          <a:xfrm>
            <a:off x="2134033" y="892873"/>
            <a:ext cx="1288871" cy="1541789"/>
          </a:xfrm>
          <a:prstGeom prst="rect">
            <a:avLst/>
          </a:prstGeom>
        </p:spPr>
      </p:pic>
      <p:sp>
        <p:nvSpPr>
          <p:cNvPr id="5" name="Tekstvak 4"/>
          <p:cNvSpPr txBox="1"/>
          <p:nvPr/>
        </p:nvSpPr>
        <p:spPr bwMode="auto">
          <a:xfrm>
            <a:off x="6031729" y="470964"/>
            <a:ext cx="598241" cy="40011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0D1F74"/>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91440" tIns="45720" rIns="91440" bIns="45720" numCol="1" rtlCol="0" anchor="t" anchorCtr="0" compatLnSpc="1">
            <a:prstTxWarp prst="textNoShape">
              <a:avLst/>
            </a:prstTxWarp>
            <a:spAutoFit/>
          </a:bodyPr>
          <a:lstStyle/>
          <a:p>
            <a:r>
              <a:rPr lang="nl-NL" b="1" i="0" kern="0" dirty="0">
                <a:solidFill>
                  <a:srgbClr val="0C2074"/>
                </a:solidFill>
                <a:latin typeface="+mj-lt"/>
                <a:ea typeface="Arial Black" charset="0"/>
                <a:cs typeface="Arial Black" charset="0"/>
              </a:rPr>
              <a:t>DTI</a:t>
            </a:r>
          </a:p>
        </p:txBody>
      </p:sp>
      <p:sp>
        <p:nvSpPr>
          <p:cNvPr id="6" name="Tekstvak 5"/>
          <p:cNvSpPr txBox="1"/>
          <p:nvPr/>
        </p:nvSpPr>
        <p:spPr bwMode="auto">
          <a:xfrm>
            <a:off x="1154780" y="433914"/>
            <a:ext cx="2164375" cy="40011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0D1F74"/>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91440" tIns="45720" rIns="91440" bIns="45720" numCol="1" rtlCol="0" anchor="t" anchorCtr="0" compatLnSpc="1">
            <a:prstTxWarp prst="textNoShape">
              <a:avLst/>
            </a:prstTxWarp>
            <a:spAutoFit/>
          </a:bodyPr>
          <a:lstStyle/>
          <a:p>
            <a:r>
              <a:rPr lang="nl-NL" b="1" i="0" kern="0" dirty="0">
                <a:solidFill>
                  <a:srgbClr val="0C2074"/>
                </a:solidFill>
                <a:latin typeface="+mj-lt"/>
                <a:ea typeface="Arial Black" charset="0"/>
                <a:cs typeface="Arial Black" charset="0"/>
              </a:rPr>
              <a:t>Functionele MRI</a:t>
            </a:r>
          </a:p>
        </p:txBody>
      </p:sp>
      <p:pic>
        <p:nvPicPr>
          <p:cNvPr id="4" name="Afbeelding 3"/>
          <p:cNvPicPr>
            <a:picLocks noChangeAspect="1"/>
          </p:cNvPicPr>
          <p:nvPr/>
        </p:nvPicPr>
        <p:blipFill>
          <a:blip r:embed="rId5"/>
          <a:stretch>
            <a:fillRect/>
          </a:stretch>
        </p:blipFill>
        <p:spPr>
          <a:xfrm>
            <a:off x="861991" y="2493511"/>
            <a:ext cx="2560914" cy="857843"/>
          </a:xfrm>
          <a:prstGeom prst="rect">
            <a:avLst/>
          </a:prstGeom>
        </p:spPr>
      </p:pic>
      <p:pic>
        <p:nvPicPr>
          <p:cNvPr id="7" name="Afbeelding 6"/>
          <p:cNvPicPr>
            <a:picLocks noChangeAspect="1"/>
          </p:cNvPicPr>
          <p:nvPr/>
        </p:nvPicPr>
        <p:blipFill>
          <a:blip r:embed="rId6"/>
          <a:stretch>
            <a:fillRect/>
          </a:stretch>
        </p:blipFill>
        <p:spPr>
          <a:xfrm>
            <a:off x="861990" y="878324"/>
            <a:ext cx="1177432" cy="1484916"/>
          </a:xfrm>
          <a:prstGeom prst="rect">
            <a:avLst/>
          </a:prstGeom>
        </p:spPr>
      </p:pic>
      <p:pic>
        <p:nvPicPr>
          <p:cNvPr id="8" name="Picture 2" descr="Microscope Navigation - Brainlab"/>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6113" y="3507254"/>
            <a:ext cx="2673857" cy="1504044"/>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8"/>
          <p:cNvSpPr txBox="1"/>
          <p:nvPr/>
        </p:nvSpPr>
        <p:spPr bwMode="auto">
          <a:xfrm>
            <a:off x="4185145" y="2987716"/>
            <a:ext cx="2037737" cy="40011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0D1F74"/>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91440" tIns="45720" rIns="91440" bIns="45720" numCol="1" rtlCol="0" anchor="t" anchorCtr="0" compatLnSpc="1">
            <a:prstTxWarp prst="textNoShape">
              <a:avLst/>
            </a:prstTxWarp>
            <a:spAutoFit/>
          </a:bodyPr>
          <a:lstStyle/>
          <a:p>
            <a:r>
              <a:rPr lang="nl-NL" b="1" i="0" kern="0" dirty="0">
                <a:solidFill>
                  <a:srgbClr val="0C2074"/>
                </a:solidFill>
                <a:latin typeface="+mj-lt"/>
                <a:ea typeface="Arial Black" charset="0"/>
                <a:cs typeface="Arial Black" charset="0"/>
              </a:rPr>
              <a:t>Neuronavigatie</a:t>
            </a:r>
          </a:p>
        </p:txBody>
      </p:sp>
      <p:grpSp>
        <p:nvGrpSpPr>
          <p:cNvPr id="10" name="Group 7"/>
          <p:cNvGrpSpPr>
            <a:grpSpLocks/>
          </p:cNvGrpSpPr>
          <p:nvPr/>
        </p:nvGrpSpPr>
        <p:grpSpPr bwMode="auto">
          <a:xfrm>
            <a:off x="7265318" y="2675306"/>
            <a:ext cx="1751682" cy="1636246"/>
            <a:chOff x="2688" y="1248"/>
            <a:chExt cx="3120" cy="2688"/>
          </a:xfrm>
        </p:grpSpPr>
        <p:pic>
          <p:nvPicPr>
            <p:cNvPr id="11" name="Picture 8"/>
            <p:cNvPicPr>
              <a:picLocks noChangeAspect="1" noChangeArrowheads="1"/>
            </p:cNvPicPr>
            <p:nvPr/>
          </p:nvPicPr>
          <p:blipFill>
            <a:blip r:embed="rId8">
              <a:extLst>
                <a:ext uri="{28A0092B-C50C-407E-A947-70E740481C1C}">
                  <a14:useLocalDpi xmlns:a14="http://schemas.microsoft.com/office/drawing/2010/main" val="0"/>
                </a:ext>
              </a:extLst>
            </a:blip>
            <a:srcRect l="10596" t="11348" r="3311" b="9219"/>
            <a:stretch>
              <a:fillRect/>
            </a:stretch>
          </p:blipFill>
          <p:spPr bwMode="auto">
            <a:xfrm>
              <a:off x="2688" y="1248"/>
              <a:ext cx="3120" cy="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9"/>
            <p:cNvSpPr>
              <a:spLocks noChangeArrowheads="1"/>
            </p:cNvSpPr>
            <p:nvPr/>
          </p:nvSpPr>
          <p:spPr bwMode="auto">
            <a:xfrm>
              <a:off x="2688" y="1248"/>
              <a:ext cx="624" cy="144"/>
            </a:xfrm>
            <a:prstGeom prst="rect">
              <a:avLst/>
            </a:prstGeom>
            <a:solidFill>
              <a:srgbClr val="0E5580"/>
            </a:solidFill>
            <a:ln w="9525">
              <a:solidFill>
                <a:srgbClr val="0E55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1000"/>
                </a:spcBef>
                <a:buClr>
                  <a:schemeClr val="accent1"/>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chemeClr val="accent1"/>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chemeClr val="accent1"/>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chemeClr val="accent1"/>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chemeClr val="accent1"/>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marL="0" marR="0" lvl="0" indent="0" defTabSz="457200" eaLnBrk="1" fontAlgn="auto" latinLnBrk="0" hangingPunct="1">
                <a:lnSpc>
                  <a:spcPct val="100000"/>
                </a:lnSpc>
                <a:spcBef>
                  <a:spcPct val="0"/>
                </a:spcBef>
                <a:spcAft>
                  <a:spcPts val="0"/>
                </a:spcAft>
                <a:buClrTx/>
                <a:buSzTx/>
                <a:buFontTx/>
                <a:buNone/>
                <a:tabLst/>
                <a:defRPr/>
              </a:pPr>
              <a:endParaRPr kumimoji="0" lang="en-US" altLang="en-US" sz="3200" b="0" i="0" u="none" strike="noStrike" kern="0" cap="none" spc="0" normalizeH="0" baseline="0" noProof="0">
                <a:ln>
                  <a:noFill/>
                </a:ln>
                <a:solidFill>
                  <a:prstClr val="black"/>
                </a:solidFill>
                <a:effectLst/>
                <a:uLnTx/>
                <a:uFillTx/>
                <a:latin typeface="Times New Roman" panose="02020603050405020304" pitchFamily="18" charset="0"/>
                <a:ea typeface="+mn-ea"/>
              </a:endParaRPr>
            </a:p>
          </p:txBody>
        </p:sp>
      </p:grpSp>
    </p:spTree>
    <p:extLst>
      <p:ext uri="{BB962C8B-B14F-4D97-AF65-F5344CB8AC3E}">
        <p14:creationId xmlns:p14="http://schemas.microsoft.com/office/powerpoint/2010/main" val="1436337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1859535" y="427592"/>
            <a:ext cx="5401984" cy="1777674"/>
          </a:xfrm>
          <a:prstGeom prst="rect">
            <a:avLst/>
          </a:prstGeom>
        </p:spPr>
      </p:pic>
      <p:pic>
        <p:nvPicPr>
          <p:cNvPr id="3" name="Afbeelding 2"/>
          <p:cNvPicPr>
            <a:picLocks noChangeAspect="1"/>
          </p:cNvPicPr>
          <p:nvPr/>
        </p:nvPicPr>
        <p:blipFill>
          <a:blip r:embed="rId4"/>
          <a:stretch>
            <a:fillRect/>
          </a:stretch>
        </p:blipFill>
        <p:spPr>
          <a:xfrm>
            <a:off x="3374218" y="2456308"/>
            <a:ext cx="2595348" cy="2473214"/>
          </a:xfrm>
          <a:prstGeom prst="rect">
            <a:avLst/>
          </a:prstGeom>
        </p:spPr>
      </p:pic>
    </p:spTree>
    <p:extLst>
      <p:ext uri="{BB962C8B-B14F-4D97-AF65-F5344CB8AC3E}">
        <p14:creationId xmlns:p14="http://schemas.microsoft.com/office/powerpoint/2010/main" val="10244427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bwMode="auto">
          <a:xfrm>
            <a:off x="1282147" y="2215889"/>
            <a:ext cx="6241774" cy="707886"/>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0D1F74"/>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spAutoFit/>
          </a:bodyPr>
          <a:lstStyle/>
          <a:p>
            <a:r>
              <a:rPr lang="nl-NL" b="1" i="0" kern="0" dirty="0">
                <a:solidFill>
                  <a:srgbClr val="0C2074"/>
                </a:solidFill>
                <a:latin typeface="Arial Black" charset="0"/>
                <a:ea typeface="Arial Black" charset="0"/>
                <a:cs typeface="Arial Black" charset="0"/>
              </a:rPr>
              <a:t>Chirurgie van </a:t>
            </a:r>
            <a:r>
              <a:rPr lang="nl-NL" b="1" i="0" kern="0" dirty="0" err="1">
                <a:solidFill>
                  <a:srgbClr val="0C2074"/>
                </a:solidFill>
                <a:latin typeface="Arial Black" charset="0"/>
                <a:ea typeface="Arial Black" charset="0"/>
                <a:cs typeface="Arial Black" charset="0"/>
              </a:rPr>
              <a:t>glioblastomen</a:t>
            </a:r>
            <a:r>
              <a:rPr lang="nl-NL" b="1" i="0" kern="0" dirty="0">
                <a:solidFill>
                  <a:srgbClr val="0C2074"/>
                </a:solidFill>
                <a:latin typeface="Arial Black" charset="0"/>
                <a:ea typeface="Arial Black" charset="0"/>
                <a:cs typeface="Arial Black" charset="0"/>
              </a:rPr>
              <a:t> in eloquente gebieden:  Vergelijkend onderzoek tussen:</a:t>
            </a:r>
          </a:p>
        </p:txBody>
      </p:sp>
      <p:sp>
        <p:nvSpPr>
          <p:cNvPr id="5" name="Tekstvak 4"/>
          <p:cNvSpPr txBox="1"/>
          <p:nvPr/>
        </p:nvSpPr>
        <p:spPr bwMode="auto">
          <a:xfrm>
            <a:off x="815907" y="3489909"/>
            <a:ext cx="2667718" cy="40011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0D1F74"/>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91440" tIns="45720" rIns="91440" bIns="45720" numCol="1" rtlCol="0" anchor="t" anchorCtr="0" compatLnSpc="1">
            <a:prstTxWarp prst="textNoShape">
              <a:avLst/>
            </a:prstTxWarp>
            <a:spAutoFit/>
          </a:bodyPr>
          <a:lstStyle/>
          <a:p>
            <a:r>
              <a:rPr lang="nl-NL" b="1" i="0" kern="0" dirty="0">
                <a:solidFill>
                  <a:srgbClr val="0C2074"/>
                </a:solidFill>
                <a:latin typeface="Arial Black" charset="0"/>
                <a:ea typeface="Arial Black" charset="0"/>
                <a:cs typeface="Arial Black" charset="0"/>
              </a:rPr>
              <a:t>Wakkere operatie</a:t>
            </a:r>
          </a:p>
        </p:txBody>
      </p:sp>
      <p:sp>
        <p:nvSpPr>
          <p:cNvPr id="6" name="Tekstvak 5"/>
          <p:cNvSpPr txBox="1"/>
          <p:nvPr/>
        </p:nvSpPr>
        <p:spPr bwMode="auto">
          <a:xfrm>
            <a:off x="5208103" y="3481244"/>
            <a:ext cx="3488635" cy="40011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0D1F74"/>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spAutoFit/>
          </a:bodyPr>
          <a:lstStyle/>
          <a:p>
            <a:r>
              <a:rPr lang="nl-NL" b="1" i="0" kern="0" dirty="0">
                <a:solidFill>
                  <a:srgbClr val="0C2074"/>
                </a:solidFill>
                <a:latin typeface="Arial Black" charset="0"/>
                <a:ea typeface="Arial Black" charset="0"/>
                <a:cs typeface="Arial Black" charset="0"/>
              </a:rPr>
              <a:t>Operatie onder narcose</a:t>
            </a:r>
          </a:p>
        </p:txBody>
      </p:sp>
      <p:cxnSp>
        <p:nvCxnSpPr>
          <p:cNvPr id="8" name="Rechte verbindingslijn met pijl 7"/>
          <p:cNvCxnSpPr/>
          <p:nvPr/>
        </p:nvCxnSpPr>
        <p:spPr>
          <a:xfrm flipH="1">
            <a:off x="2534478" y="2923775"/>
            <a:ext cx="477079" cy="5574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Rechte verbindingslijn met pijl 9"/>
          <p:cNvCxnSpPr/>
          <p:nvPr/>
        </p:nvCxnSpPr>
        <p:spPr>
          <a:xfrm>
            <a:off x="5784574" y="2923775"/>
            <a:ext cx="576469" cy="5574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1" name="Afbeelding 10"/>
          <p:cNvPicPr>
            <a:picLocks noChangeAspect="1"/>
          </p:cNvPicPr>
          <p:nvPr/>
        </p:nvPicPr>
        <p:blipFill>
          <a:blip r:embed="rId3"/>
          <a:stretch>
            <a:fillRect/>
          </a:stretch>
        </p:blipFill>
        <p:spPr>
          <a:xfrm>
            <a:off x="2160208" y="641372"/>
            <a:ext cx="4353340" cy="1291450"/>
          </a:xfrm>
          <a:prstGeom prst="rect">
            <a:avLst/>
          </a:prstGeom>
        </p:spPr>
      </p:pic>
      <p:pic>
        <p:nvPicPr>
          <p:cNvPr id="2" name="Afbeelding 1"/>
          <p:cNvPicPr>
            <a:picLocks noChangeAspect="1"/>
          </p:cNvPicPr>
          <p:nvPr/>
        </p:nvPicPr>
        <p:blipFill>
          <a:blip r:embed="rId4"/>
          <a:stretch>
            <a:fillRect/>
          </a:stretch>
        </p:blipFill>
        <p:spPr>
          <a:xfrm>
            <a:off x="2160208" y="690517"/>
            <a:ext cx="1619476" cy="142895"/>
          </a:xfrm>
          <a:prstGeom prst="rect">
            <a:avLst/>
          </a:prstGeom>
        </p:spPr>
      </p:pic>
    </p:spTree>
    <p:extLst>
      <p:ext uri="{BB962C8B-B14F-4D97-AF65-F5344CB8AC3E}">
        <p14:creationId xmlns:p14="http://schemas.microsoft.com/office/powerpoint/2010/main" val="11176852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CCE346-E6EA-33B6-8279-15073D7A5CE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13524" y="4356380"/>
            <a:ext cx="809604" cy="319114"/>
          </a:xfrm>
          <a:prstGeom prst="rect">
            <a:avLst/>
          </a:prstGeom>
          <a:noFill/>
          <a:ln>
            <a:noFill/>
          </a:ln>
        </p:spPr>
      </p:pic>
      <p:sp>
        <p:nvSpPr>
          <p:cNvPr id="9" name="Rectangle 8">
            <a:extLst>
              <a:ext uri="{FF2B5EF4-FFF2-40B4-BE49-F238E27FC236}">
                <a16:creationId xmlns:a16="http://schemas.microsoft.com/office/drawing/2014/main" id="{0E80C10A-F84A-A697-2DC4-97D3B8F80735}"/>
              </a:ext>
            </a:extLst>
          </p:cNvPr>
          <p:cNvSpPr/>
          <p:nvPr/>
        </p:nvSpPr>
        <p:spPr>
          <a:xfrm>
            <a:off x="1474055" y="74359"/>
            <a:ext cx="6195928" cy="584775"/>
          </a:xfrm>
          <a:prstGeom prst="rect">
            <a:avLst/>
          </a:prstGeom>
        </p:spPr>
        <p:txBody>
          <a:bodyPr wrap="none">
            <a:spAutoFit/>
          </a:bodyPr>
          <a:lstStyle/>
          <a:p>
            <a:pPr algn="ctr"/>
            <a:r>
              <a:rPr lang="en-NL" sz="3200" b="1" kern="0" dirty="0">
                <a:solidFill>
                  <a:srgbClr val="0C2074"/>
                </a:solidFill>
                <a:ea typeface="CMU Serif" panose="02000603000000000000" pitchFamily="2" charset="0"/>
                <a:cs typeface="CMU Serif" panose="02000603000000000000" pitchFamily="2" charset="0"/>
              </a:rPr>
              <a:t>Voordeel van wakkere operatie</a:t>
            </a:r>
          </a:p>
        </p:txBody>
      </p:sp>
      <p:pic>
        <p:nvPicPr>
          <p:cNvPr id="6" name="Picture 5">
            <a:extLst>
              <a:ext uri="{FF2B5EF4-FFF2-40B4-BE49-F238E27FC236}">
                <a16:creationId xmlns:a16="http://schemas.microsoft.com/office/drawing/2014/main" id="{1D2C5185-BB2B-1A8D-0CB0-1AF434AAC110}"/>
              </a:ext>
            </a:extLst>
          </p:cNvPr>
          <p:cNvPicPr>
            <a:picLocks noChangeAspect="1"/>
          </p:cNvPicPr>
          <p:nvPr/>
        </p:nvPicPr>
        <p:blipFill>
          <a:blip r:embed="rId4"/>
          <a:stretch>
            <a:fillRect/>
          </a:stretch>
        </p:blipFill>
        <p:spPr>
          <a:xfrm>
            <a:off x="7887421" y="4768500"/>
            <a:ext cx="907898" cy="314548"/>
          </a:xfrm>
          <a:prstGeom prst="rect">
            <a:avLst/>
          </a:prstGeom>
        </p:spPr>
      </p:pic>
      <p:pic>
        <p:nvPicPr>
          <p:cNvPr id="7" name="Picture 6">
            <a:extLst>
              <a:ext uri="{FF2B5EF4-FFF2-40B4-BE49-F238E27FC236}">
                <a16:creationId xmlns:a16="http://schemas.microsoft.com/office/drawing/2014/main" id="{B3580D1F-CB62-A23F-2505-8637D7168BDF}"/>
              </a:ext>
            </a:extLst>
          </p:cNvPr>
          <p:cNvPicPr>
            <a:picLocks noChangeAspect="1"/>
          </p:cNvPicPr>
          <p:nvPr/>
        </p:nvPicPr>
        <p:blipFill rotWithShape="1">
          <a:blip r:embed="rId5"/>
          <a:srcRect l="10472" r="12880" b="29085"/>
          <a:stretch/>
        </p:blipFill>
        <p:spPr>
          <a:xfrm>
            <a:off x="6881762" y="4675494"/>
            <a:ext cx="1023614" cy="462424"/>
          </a:xfrm>
          <a:prstGeom prst="rect">
            <a:avLst/>
          </a:prstGeom>
        </p:spPr>
      </p:pic>
      <p:pic>
        <p:nvPicPr>
          <p:cNvPr id="8" name="Picture 7">
            <a:extLst>
              <a:ext uri="{FF2B5EF4-FFF2-40B4-BE49-F238E27FC236}">
                <a16:creationId xmlns:a16="http://schemas.microsoft.com/office/drawing/2014/main" id="{A583200C-AFC2-5DC9-5A21-E8425CBBF33F}"/>
              </a:ext>
            </a:extLst>
          </p:cNvPr>
          <p:cNvPicPr>
            <a:picLocks noChangeAspect="1"/>
          </p:cNvPicPr>
          <p:nvPr/>
        </p:nvPicPr>
        <p:blipFill>
          <a:blip r:embed="rId6"/>
          <a:stretch>
            <a:fillRect/>
          </a:stretch>
        </p:blipFill>
        <p:spPr>
          <a:xfrm>
            <a:off x="7887421" y="4405022"/>
            <a:ext cx="1266333" cy="251756"/>
          </a:xfrm>
          <a:prstGeom prst="rect">
            <a:avLst/>
          </a:prstGeom>
        </p:spPr>
      </p:pic>
      <p:pic>
        <p:nvPicPr>
          <p:cNvPr id="10" name="Picture 9" descr="A diagram of a randomization&#10;&#10;Description automatically generated with low confidence">
            <a:extLst>
              <a:ext uri="{FF2B5EF4-FFF2-40B4-BE49-F238E27FC236}">
                <a16:creationId xmlns:a16="http://schemas.microsoft.com/office/drawing/2014/main" id="{69B4E712-8EFE-55BB-4257-333F8BF35B99}"/>
              </a:ext>
            </a:extLst>
          </p:cNvPr>
          <p:cNvPicPr>
            <a:picLocks noChangeAspect="1"/>
          </p:cNvPicPr>
          <p:nvPr/>
        </p:nvPicPr>
        <p:blipFill rotWithShape="1">
          <a:blip r:embed="rId7"/>
          <a:srcRect t="17462" r="83771"/>
          <a:stretch/>
        </p:blipFill>
        <p:spPr>
          <a:xfrm>
            <a:off x="575594" y="1151913"/>
            <a:ext cx="679341" cy="1054772"/>
          </a:xfrm>
          <a:prstGeom prst="rect">
            <a:avLst/>
          </a:prstGeom>
        </p:spPr>
      </p:pic>
      <p:cxnSp>
        <p:nvCxnSpPr>
          <p:cNvPr id="19" name="Straight Arrow Connector 18">
            <a:extLst>
              <a:ext uri="{FF2B5EF4-FFF2-40B4-BE49-F238E27FC236}">
                <a16:creationId xmlns:a16="http://schemas.microsoft.com/office/drawing/2014/main" id="{8C1DF0AC-DAB1-8B0A-25CB-B665949BAB2C}"/>
              </a:ext>
            </a:extLst>
          </p:cNvPr>
          <p:cNvCxnSpPr>
            <a:cxnSpLocks/>
          </p:cNvCxnSpPr>
          <p:nvPr/>
        </p:nvCxnSpPr>
        <p:spPr>
          <a:xfrm>
            <a:off x="1487385" y="1679298"/>
            <a:ext cx="2627416" cy="0"/>
          </a:xfrm>
          <a:prstGeom prst="straightConnector1">
            <a:avLst/>
          </a:prstGeom>
          <a:ln w="22225">
            <a:tailEnd type="triangle"/>
          </a:ln>
        </p:spPr>
        <p:style>
          <a:lnRef idx="1">
            <a:schemeClr val="dk1"/>
          </a:lnRef>
          <a:fillRef idx="0">
            <a:schemeClr val="dk1"/>
          </a:fillRef>
          <a:effectRef idx="0">
            <a:schemeClr val="dk1"/>
          </a:effectRef>
          <a:fontRef idx="minor">
            <a:schemeClr val="tx1"/>
          </a:fontRef>
        </p:style>
      </p:cxnSp>
      <p:sp>
        <p:nvSpPr>
          <p:cNvPr id="21" name="Content Placeholder 2">
            <a:extLst>
              <a:ext uri="{FF2B5EF4-FFF2-40B4-BE49-F238E27FC236}">
                <a16:creationId xmlns:a16="http://schemas.microsoft.com/office/drawing/2014/main" id="{755D8FB6-1397-4FBB-F0DD-240F90CC9D63}"/>
              </a:ext>
            </a:extLst>
          </p:cNvPr>
          <p:cNvSpPr txBox="1">
            <a:spLocks/>
          </p:cNvSpPr>
          <p:nvPr/>
        </p:nvSpPr>
        <p:spPr>
          <a:xfrm>
            <a:off x="1472781" y="1429343"/>
            <a:ext cx="2014061" cy="302799"/>
          </a:xfrm>
          <a:prstGeom prst="rect">
            <a:avLst/>
          </a:prstGeom>
        </p:spPr>
        <p:txBody>
          <a:bodyPr vert="horz" lIns="68580" tIns="34290" rIns="68580" bIns="34290" rtlCol="0">
            <a:normAutofit/>
          </a:bodyPr>
          <a:lstStyle>
            <a:lvl1pPr marL="0" indent="0" algn="l" defTabSz="685800" rtl="0" eaLnBrk="1" latinLnBrk="0" hangingPunct="1">
              <a:lnSpc>
                <a:spcPct val="90000"/>
              </a:lnSpc>
              <a:spcBef>
                <a:spcPts val="750"/>
              </a:spcBef>
              <a:buFont typeface="Arial" charset="0"/>
              <a:buNone/>
              <a:defRPr sz="1400" kern="1200">
                <a:solidFill>
                  <a:srgbClr val="0C2074"/>
                </a:solidFill>
                <a:latin typeface="+mn-lt"/>
                <a:ea typeface="+mn-ea"/>
                <a:cs typeface="+mn-cs"/>
              </a:defRPr>
            </a:lvl1pPr>
            <a:lvl2pPr marL="628650" indent="-285750" algn="l" defTabSz="685800" rtl="0" eaLnBrk="1" latinLnBrk="0" hangingPunct="1">
              <a:lnSpc>
                <a:spcPct val="90000"/>
              </a:lnSpc>
              <a:spcBef>
                <a:spcPts val="375"/>
              </a:spcBef>
              <a:buClr>
                <a:srgbClr val="86D2EE"/>
              </a:buClr>
              <a:buFont typeface="Wingdings" charset="2"/>
              <a:buChar char="§"/>
              <a:defRPr sz="1400" i="0" kern="1200">
                <a:solidFill>
                  <a:srgbClr val="0C2074"/>
                </a:solidFill>
                <a:latin typeface="+mn-lt"/>
                <a:ea typeface="+mn-ea"/>
                <a:cs typeface="+mn-cs"/>
              </a:defRPr>
            </a:lvl2pPr>
            <a:lvl3pPr marL="1028700" indent="-342900" algn="l" defTabSz="685800" rtl="0" eaLnBrk="1" latinLnBrk="0" hangingPunct="1">
              <a:lnSpc>
                <a:spcPct val="90000"/>
              </a:lnSpc>
              <a:spcBef>
                <a:spcPts val="375"/>
              </a:spcBef>
              <a:buFont typeface="Arial" charset="0"/>
              <a:buChar char="•"/>
              <a:defRPr sz="1200" b="0" i="0" kern="1200">
                <a:solidFill>
                  <a:srgbClr val="0C2074"/>
                </a:solidFill>
                <a:latin typeface="+mn-lt"/>
                <a:ea typeface="Arial" charset="0"/>
                <a:cs typeface="Arial" charset="0"/>
              </a:defRPr>
            </a:lvl3pPr>
            <a:lvl4pPr marL="7938" indent="0" algn="l" defTabSz="685800" rtl="0" eaLnBrk="1" latinLnBrk="0" hangingPunct="1">
              <a:lnSpc>
                <a:spcPct val="90000"/>
              </a:lnSpc>
              <a:spcBef>
                <a:spcPts val="375"/>
              </a:spcBef>
              <a:buFont typeface="Arial" charset="0"/>
              <a:buNone/>
              <a:tabLst/>
              <a:defRPr sz="1400" b="0" i="0" kern="1200" spc="0">
                <a:solidFill>
                  <a:srgbClr val="0C2074"/>
                </a:solidFill>
                <a:latin typeface="Arial Black" charset="0"/>
                <a:ea typeface="Arial Black" charset="0"/>
                <a:cs typeface="Arial Black" charset="0"/>
              </a:defRPr>
            </a:lvl4pPr>
            <a:lvl5pPr marL="0" indent="0" algn="l" defTabSz="685800" rtl="0" eaLnBrk="1" latinLnBrk="0" hangingPunct="1">
              <a:lnSpc>
                <a:spcPct val="90000"/>
              </a:lnSpc>
              <a:spcBef>
                <a:spcPts val="375"/>
              </a:spcBef>
              <a:buFont typeface="Arial"/>
              <a:buNone/>
              <a:tabLst/>
              <a:defRPr sz="1400" kern="1200">
                <a:solidFill>
                  <a:srgbClr val="0C2074"/>
                </a:solidFill>
                <a:latin typeface="+mn-lt"/>
                <a:ea typeface="+mn-ea"/>
                <a:cs typeface="+mn-cs"/>
              </a:defRPr>
            </a:lvl5pPr>
            <a:lvl6pPr marL="0" indent="0" algn="l" defTabSz="685800" rtl="0" eaLnBrk="1" latinLnBrk="0" hangingPunct="1">
              <a:lnSpc>
                <a:spcPct val="90000"/>
              </a:lnSpc>
              <a:spcBef>
                <a:spcPts val="375"/>
              </a:spcBef>
              <a:buFont typeface="Arial"/>
              <a:buNone/>
              <a:tabLst/>
              <a:defRPr sz="1400" kern="1200">
                <a:solidFill>
                  <a:srgbClr val="0C2074"/>
                </a:solidFill>
                <a:latin typeface="+mn-lt"/>
                <a:ea typeface="+mn-ea"/>
                <a:cs typeface="+mn-cs"/>
              </a:defRPr>
            </a:lvl6pPr>
            <a:lvl7pPr marL="7938" indent="0" algn="l" defTabSz="685800" rtl="0" eaLnBrk="1" latinLnBrk="0" hangingPunct="1">
              <a:lnSpc>
                <a:spcPct val="90000"/>
              </a:lnSpc>
              <a:spcBef>
                <a:spcPts val="375"/>
              </a:spcBef>
              <a:buFont typeface="Arial"/>
              <a:buNone/>
              <a:tabLst/>
              <a:defRPr sz="1400" kern="1200">
                <a:solidFill>
                  <a:srgbClr val="0C2074"/>
                </a:solidFill>
                <a:latin typeface="+mn-lt"/>
                <a:ea typeface="+mn-ea"/>
                <a:cs typeface="+mn-cs"/>
              </a:defRPr>
            </a:lvl7pPr>
            <a:lvl8pPr marL="0" indent="0" algn="l" defTabSz="685800" rtl="0" eaLnBrk="1" latinLnBrk="0" hangingPunct="1">
              <a:lnSpc>
                <a:spcPct val="90000"/>
              </a:lnSpc>
              <a:spcBef>
                <a:spcPts val="375"/>
              </a:spcBef>
              <a:buFont typeface="Arial"/>
              <a:buNone/>
              <a:tabLst/>
              <a:defRPr sz="1400" kern="1200">
                <a:solidFill>
                  <a:srgbClr val="0C2074"/>
                </a:solidFill>
                <a:latin typeface="+mn-lt"/>
                <a:ea typeface="+mn-ea"/>
                <a:cs typeface="+mn-cs"/>
              </a:defRPr>
            </a:lvl8pPr>
            <a:lvl9pPr marL="0" indent="0" algn="l" defTabSz="685800" rtl="0" eaLnBrk="1" latinLnBrk="0" hangingPunct="1">
              <a:lnSpc>
                <a:spcPct val="90000"/>
              </a:lnSpc>
              <a:spcBef>
                <a:spcPts val="375"/>
              </a:spcBef>
              <a:buFont typeface="Arial"/>
              <a:buNone/>
              <a:tabLst/>
              <a:defRPr sz="1400" kern="1200">
                <a:solidFill>
                  <a:srgbClr val="0C2074"/>
                </a:solidFill>
                <a:latin typeface="+mn-lt"/>
                <a:ea typeface="+mn-ea"/>
                <a:cs typeface="+mn-cs"/>
              </a:defRPr>
            </a:lvl9pPr>
          </a:lstStyle>
          <a:p>
            <a:pPr algn="ctr" fontAlgn="auto">
              <a:spcAft>
                <a:spcPts val="0"/>
              </a:spcAft>
            </a:pPr>
            <a:r>
              <a:rPr lang="nl-NL" sz="1050" dirty="0">
                <a:solidFill>
                  <a:schemeClr val="tx1">
                    <a:lumMod val="65000"/>
                    <a:lumOff val="35000"/>
                  </a:schemeClr>
                </a:solidFill>
              </a:rPr>
              <a:t>Alle glioblastoom patiënten</a:t>
            </a:r>
            <a:endParaRPr lang="en-NL" sz="1050" i="0" dirty="0">
              <a:solidFill>
                <a:schemeClr val="tx1">
                  <a:lumMod val="65000"/>
                  <a:lumOff val="35000"/>
                </a:schemeClr>
              </a:solidFill>
            </a:endParaRPr>
          </a:p>
          <a:p>
            <a:pPr algn="ctr" fontAlgn="auto">
              <a:spcAft>
                <a:spcPts val="0"/>
              </a:spcAft>
            </a:pPr>
            <a:endParaRPr lang="en-NL" sz="1200" i="0" dirty="0"/>
          </a:p>
          <a:p>
            <a:pPr fontAlgn="auto">
              <a:spcAft>
                <a:spcPts val="0"/>
              </a:spcAft>
            </a:pPr>
            <a:endParaRPr lang="en-NL" sz="1350" dirty="0"/>
          </a:p>
          <a:p>
            <a:pPr fontAlgn="auto">
              <a:spcAft>
                <a:spcPts val="0"/>
              </a:spcAft>
            </a:pPr>
            <a:endParaRPr lang="en-NL" sz="1350" i="0" dirty="0"/>
          </a:p>
          <a:p>
            <a:pPr fontAlgn="auto">
              <a:spcAft>
                <a:spcPts val="0"/>
              </a:spcAft>
            </a:pPr>
            <a:endParaRPr lang="en-NL" sz="1050" i="0" dirty="0"/>
          </a:p>
        </p:txBody>
      </p:sp>
      <p:sp>
        <p:nvSpPr>
          <p:cNvPr id="22" name="Content Placeholder 2">
            <a:extLst>
              <a:ext uri="{FF2B5EF4-FFF2-40B4-BE49-F238E27FC236}">
                <a16:creationId xmlns:a16="http://schemas.microsoft.com/office/drawing/2014/main" id="{7A678D29-3347-05C5-2E90-503F327D4996}"/>
              </a:ext>
            </a:extLst>
          </p:cNvPr>
          <p:cNvSpPr txBox="1">
            <a:spLocks/>
          </p:cNvSpPr>
          <p:nvPr/>
        </p:nvSpPr>
        <p:spPr>
          <a:xfrm>
            <a:off x="6112935" y="1574871"/>
            <a:ext cx="2548553" cy="724070"/>
          </a:xfrm>
          <a:prstGeom prst="rect">
            <a:avLst/>
          </a:prstGeom>
        </p:spPr>
        <p:txBody>
          <a:bodyPr vert="horz" lIns="68580" tIns="34290" rIns="68580" bIns="34290" rtlCol="0">
            <a:normAutofit fontScale="92500" lnSpcReduction="20000"/>
          </a:bodyPr>
          <a:lstStyle>
            <a:lvl1pPr marL="0" indent="0" algn="l" defTabSz="685800" rtl="0" eaLnBrk="1" latinLnBrk="0" hangingPunct="1">
              <a:lnSpc>
                <a:spcPct val="90000"/>
              </a:lnSpc>
              <a:spcBef>
                <a:spcPts val="750"/>
              </a:spcBef>
              <a:buFont typeface="Arial" charset="0"/>
              <a:buNone/>
              <a:defRPr sz="1400" kern="1200">
                <a:solidFill>
                  <a:srgbClr val="0C2074"/>
                </a:solidFill>
                <a:latin typeface="+mn-lt"/>
                <a:ea typeface="+mn-ea"/>
                <a:cs typeface="+mn-cs"/>
              </a:defRPr>
            </a:lvl1pPr>
            <a:lvl2pPr marL="628650" indent="-285750" algn="l" defTabSz="685800" rtl="0" eaLnBrk="1" latinLnBrk="0" hangingPunct="1">
              <a:lnSpc>
                <a:spcPct val="90000"/>
              </a:lnSpc>
              <a:spcBef>
                <a:spcPts val="375"/>
              </a:spcBef>
              <a:buClr>
                <a:srgbClr val="86D2EE"/>
              </a:buClr>
              <a:buFont typeface="Wingdings" charset="2"/>
              <a:buChar char="§"/>
              <a:defRPr sz="1400" i="0" kern="1200">
                <a:solidFill>
                  <a:srgbClr val="0C2074"/>
                </a:solidFill>
                <a:latin typeface="+mn-lt"/>
                <a:ea typeface="+mn-ea"/>
                <a:cs typeface="+mn-cs"/>
              </a:defRPr>
            </a:lvl2pPr>
            <a:lvl3pPr marL="1028700" indent="-342900" algn="l" defTabSz="685800" rtl="0" eaLnBrk="1" latinLnBrk="0" hangingPunct="1">
              <a:lnSpc>
                <a:spcPct val="90000"/>
              </a:lnSpc>
              <a:spcBef>
                <a:spcPts val="375"/>
              </a:spcBef>
              <a:buFont typeface="Arial" charset="0"/>
              <a:buChar char="•"/>
              <a:defRPr sz="1200" b="0" i="0" kern="1200">
                <a:solidFill>
                  <a:srgbClr val="0C2074"/>
                </a:solidFill>
                <a:latin typeface="+mn-lt"/>
                <a:ea typeface="Arial" charset="0"/>
                <a:cs typeface="Arial" charset="0"/>
              </a:defRPr>
            </a:lvl3pPr>
            <a:lvl4pPr marL="7938" indent="0" algn="l" defTabSz="685800" rtl="0" eaLnBrk="1" latinLnBrk="0" hangingPunct="1">
              <a:lnSpc>
                <a:spcPct val="90000"/>
              </a:lnSpc>
              <a:spcBef>
                <a:spcPts val="375"/>
              </a:spcBef>
              <a:buFont typeface="Arial" charset="0"/>
              <a:buNone/>
              <a:tabLst/>
              <a:defRPr sz="1400" b="0" i="0" kern="1200" spc="0">
                <a:solidFill>
                  <a:srgbClr val="0C2074"/>
                </a:solidFill>
                <a:latin typeface="Arial Black" charset="0"/>
                <a:ea typeface="Arial Black" charset="0"/>
                <a:cs typeface="Arial Black" charset="0"/>
              </a:defRPr>
            </a:lvl4pPr>
            <a:lvl5pPr marL="0" indent="0" algn="l" defTabSz="685800" rtl="0" eaLnBrk="1" latinLnBrk="0" hangingPunct="1">
              <a:lnSpc>
                <a:spcPct val="90000"/>
              </a:lnSpc>
              <a:spcBef>
                <a:spcPts val="375"/>
              </a:spcBef>
              <a:buFont typeface="Arial"/>
              <a:buNone/>
              <a:tabLst/>
              <a:defRPr sz="1400" kern="1200">
                <a:solidFill>
                  <a:srgbClr val="0C2074"/>
                </a:solidFill>
                <a:latin typeface="+mn-lt"/>
                <a:ea typeface="+mn-ea"/>
                <a:cs typeface="+mn-cs"/>
              </a:defRPr>
            </a:lvl5pPr>
            <a:lvl6pPr marL="0" indent="0" algn="l" defTabSz="685800" rtl="0" eaLnBrk="1" latinLnBrk="0" hangingPunct="1">
              <a:lnSpc>
                <a:spcPct val="90000"/>
              </a:lnSpc>
              <a:spcBef>
                <a:spcPts val="375"/>
              </a:spcBef>
              <a:buFont typeface="Arial"/>
              <a:buNone/>
              <a:tabLst/>
              <a:defRPr sz="1400" kern="1200">
                <a:solidFill>
                  <a:srgbClr val="0C2074"/>
                </a:solidFill>
                <a:latin typeface="+mn-lt"/>
                <a:ea typeface="+mn-ea"/>
                <a:cs typeface="+mn-cs"/>
              </a:defRPr>
            </a:lvl6pPr>
            <a:lvl7pPr marL="7938" indent="0" algn="l" defTabSz="685800" rtl="0" eaLnBrk="1" latinLnBrk="0" hangingPunct="1">
              <a:lnSpc>
                <a:spcPct val="90000"/>
              </a:lnSpc>
              <a:spcBef>
                <a:spcPts val="375"/>
              </a:spcBef>
              <a:buFont typeface="Arial"/>
              <a:buNone/>
              <a:tabLst/>
              <a:defRPr sz="1400" kern="1200">
                <a:solidFill>
                  <a:srgbClr val="0C2074"/>
                </a:solidFill>
                <a:latin typeface="+mn-lt"/>
                <a:ea typeface="+mn-ea"/>
                <a:cs typeface="+mn-cs"/>
              </a:defRPr>
            </a:lvl7pPr>
            <a:lvl8pPr marL="0" indent="0" algn="l" defTabSz="685800" rtl="0" eaLnBrk="1" latinLnBrk="0" hangingPunct="1">
              <a:lnSpc>
                <a:spcPct val="90000"/>
              </a:lnSpc>
              <a:spcBef>
                <a:spcPts val="375"/>
              </a:spcBef>
              <a:buFont typeface="Arial"/>
              <a:buNone/>
              <a:tabLst/>
              <a:defRPr sz="1400" kern="1200">
                <a:solidFill>
                  <a:srgbClr val="0C2074"/>
                </a:solidFill>
                <a:latin typeface="+mn-lt"/>
                <a:ea typeface="+mn-ea"/>
                <a:cs typeface="+mn-cs"/>
              </a:defRPr>
            </a:lvl8pPr>
            <a:lvl9pPr marL="0" indent="0" algn="l" defTabSz="685800" rtl="0" eaLnBrk="1" latinLnBrk="0" hangingPunct="1">
              <a:lnSpc>
                <a:spcPct val="90000"/>
              </a:lnSpc>
              <a:spcBef>
                <a:spcPts val="375"/>
              </a:spcBef>
              <a:buFont typeface="Arial"/>
              <a:buNone/>
              <a:tabLst/>
              <a:defRPr sz="1400" kern="1200">
                <a:solidFill>
                  <a:srgbClr val="0C2074"/>
                </a:solidFill>
                <a:latin typeface="+mn-lt"/>
                <a:ea typeface="+mn-ea"/>
                <a:cs typeface="+mn-cs"/>
              </a:defRPr>
            </a:lvl9pPr>
          </a:lstStyle>
          <a:p>
            <a:pPr fontAlgn="auto">
              <a:spcAft>
                <a:spcPts val="0"/>
              </a:spcAft>
            </a:pPr>
            <a:r>
              <a:rPr lang="nl-NL" sz="1050" dirty="0">
                <a:solidFill>
                  <a:schemeClr val="tx1">
                    <a:lumMod val="65000"/>
                    <a:lumOff val="35000"/>
                  </a:schemeClr>
                </a:solidFill>
              </a:rPr>
              <a:t>Meer tumor weggehaald tijdens operatie</a:t>
            </a:r>
          </a:p>
          <a:p>
            <a:pPr fontAlgn="auto">
              <a:spcAft>
                <a:spcPts val="0"/>
              </a:spcAft>
            </a:pPr>
            <a:endParaRPr lang="nl-NL" sz="1050" i="0" dirty="0">
              <a:solidFill>
                <a:schemeClr val="tx1">
                  <a:lumMod val="65000"/>
                  <a:lumOff val="35000"/>
                </a:schemeClr>
              </a:solidFill>
            </a:endParaRPr>
          </a:p>
          <a:p>
            <a:pPr fontAlgn="auto">
              <a:spcAft>
                <a:spcPts val="0"/>
              </a:spcAft>
            </a:pPr>
            <a:r>
              <a:rPr lang="nl-NL" sz="1050" i="0" dirty="0">
                <a:solidFill>
                  <a:schemeClr val="tx1">
                    <a:lumMod val="65000"/>
                    <a:lumOff val="35000"/>
                  </a:schemeClr>
                </a:solidFill>
              </a:rPr>
              <a:t>Minder neurologische schade door operatie</a:t>
            </a:r>
            <a:endParaRPr lang="en-NL" sz="1050" i="0" dirty="0">
              <a:solidFill>
                <a:schemeClr val="tx1">
                  <a:lumMod val="65000"/>
                  <a:lumOff val="35000"/>
                </a:schemeClr>
              </a:solidFill>
            </a:endParaRPr>
          </a:p>
          <a:p>
            <a:pPr algn="ctr" fontAlgn="auto">
              <a:spcAft>
                <a:spcPts val="0"/>
              </a:spcAft>
            </a:pPr>
            <a:endParaRPr lang="en-NL" sz="1200" i="0" dirty="0"/>
          </a:p>
          <a:p>
            <a:pPr fontAlgn="auto">
              <a:spcAft>
                <a:spcPts val="0"/>
              </a:spcAft>
            </a:pPr>
            <a:endParaRPr lang="en-NL" sz="1350" dirty="0"/>
          </a:p>
          <a:p>
            <a:pPr fontAlgn="auto">
              <a:spcAft>
                <a:spcPts val="0"/>
              </a:spcAft>
            </a:pPr>
            <a:endParaRPr lang="en-NL" sz="1350" i="0" dirty="0"/>
          </a:p>
          <a:p>
            <a:pPr fontAlgn="auto">
              <a:spcAft>
                <a:spcPts val="0"/>
              </a:spcAft>
            </a:pPr>
            <a:endParaRPr lang="en-NL" sz="1050" i="0" dirty="0"/>
          </a:p>
        </p:txBody>
      </p:sp>
      <p:pic>
        <p:nvPicPr>
          <p:cNvPr id="1026" name="Picture 2" descr="Surgery Icon Vector Art, Icons, and Graphics for Free Download">
            <a:extLst>
              <a:ext uri="{FF2B5EF4-FFF2-40B4-BE49-F238E27FC236}">
                <a16:creationId xmlns:a16="http://schemas.microsoft.com/office/drawing/2014/main" id="{8ED46962-68AA-8AC1-8D68-9546E8F9262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19502" y="1470661"/>
            <a:ext cx="378830" cy="3788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habilitation - Free people icons">
            <a:extLst>
              <a:ext uri="{FF2B5EF4-FFF2-40B4-BE49-F238E27FC236}">
                <a16:creationId xmlns:a16="http://schemas.microsoft.com/office/drawing/2014/main" id="{BF7A34CD-40FA-08E1-629E-57F17F6172D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89279" y="1950974"/>
            <a:ext cx="294066" cy="29406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A diagram of a randomization&#10;&#10;Description automatically generated with low confidence">
            <a:extLst>
              <a:ext uri="{FF2B5EF4-FFF2-40B4-BE49-F238E27FC236}">
                <a16:creationId xmlns:a16="http://schemas.microsoft.com/office/drawing/2014/main" id="{0037DF8B-AF04-C20F-65D9-B8256619DBCF}"/>
              </a:ext>
            </a:extLst>
          </p:cNvPr>
          <p:cNvPicPr>
            <a:picLocks noChangeAspect="1"/>
          </p:cNvPicPr>
          <p:nvPr/>
        </p:nvPicPr>
        <p:blipFill rotWithShape="1">
          <a:blip r:embed="rId7"/>
          <a:srcRect l="4701" t="65872" r="91211" b="10433"/>
          <a:stretch/>
        </p:blipFill>
        <p:spPr>
          <a:xfrm>
            <a:off x="1488385" y="1353265"/>
            <a:ext cx="171102" cy="302797"/>
          </a:xfrm>
          <a:prstGeom prst="rect">
            <a:avLst/>
          </a:prstGeom>
        </p:spPr>
      </p:pic>
      <p:pic>
        <p:nvPicPr>
          <p:cNvPr id="1034" name="Picture 10" descr="Time left - Free interface icons">
            <a:extLst>
              <a:ext uri="{FF2B5EF4-FFF2-40B4-BE49-F238E27FC236}">
                <a16:creationId xmlns:a16="http://schemas.microsoft.com/office/drawing/2014/main" id="{07268693-51D5-1DCA-701A-777A74D19C29}"/>
              </a:ext>
            </a:extLst>
          </p:cNvPr>
          <p:cNvPicPr>
            <a:picLocks noChangeAspect="1" noChangeArrowheads="1"/>
          </p:cNvPicPr>
          <p:nvPr/>
        </p:nvPicPr>
        <p:blipFill>
          <a:blip r:embed="rId10">
            <a:alphaModFix amt="10000"/>
            <a:extLst>
              <a:ext uri="{28A0092B-C50C-407E-A947-70E740481C1C}">
                <a14:useLocalDpi xmlns:a14="http://schemas.microsoft.com/office/drawing/2010/main" val="0"/>
              </a:ext>
            </a:extLst>
          </a:blip>
          <a:srcRect/>
          <a:stretch>
            <a:fillRect/>
          </a:stretch>
        </p:blipFill>
        <p:spPr bwMode="auto">
          <a:xfrm>
            <a:off x="5758578" y="2410613"/>
            <a:ext cx="294067" cy="29406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Brain And Human Head Icon Stock Illustration - Download Image Now - Icon,  Head, Human Brain - iStock">
            <a:extLst>
              <a:ext uri="{FF2B5EF4-FFF2-40B4-BE49-F238E27FC236}">
                <a16:creationId xmlns:a16="http://schemas.microsoft.com/office/drawing/2014/main" id="{377BD68D-4786-0E5C-135C-67549BA5112C}"/>
              </a:ext>
            </a:extLst>
          </p:cNvPr>
          <p:cNvPicPr>
            <a:picLocks noChangeAspect="1" noChangeArrowheads="1"/>
          </p:cNvPicPr>
          <p:nvPr/>
        </p:nvPicPr>
        <p:blipFill>
          <a:blip r:embed="rId11">
            <a:alphaModFix amt="10000"/>
            <a:extLst>
              <a:ext uri="{28A0092B-C50C-407E-A947-70E740481C1C}">
                <a14:useLocalDpi xmlns:a14="http://schemas.microsoft.com/office/drawing/2010/main" val="0"/>
              </a:ext>
            </a:extLst>
          </a:blip>
          <a:srcRect/>
          <a:stretch>
            <a:fillRect/>
          </a:stretch>
        </p:blipFill>
        <p:spPr bwMode="auto">
          <a:xfrm>
            <a:off x="5687483" y="2806162"/>
            <a:ext cx="442866" cy="412502"/>
          </a:xfrm>
          <a:prstGeom prst="rect">
            <a:avLst/>
          </a:prstGeom>
          <a:noFill/>
          <a:extLst>
            <a:ext uri="{909E8E84-426E-40DD-AFC4-6F175D3DCCD1}">
              <a14:hiddenFill xmlns:a14="http://schemas.microsoft.com/office/drawing/2010/main">
                <a:solidFill>
                  <a:srgbClr val="FFFFFF"/>
                </a:solidFill>
              </a14:hiddenFill>
            </a:ext>
          </a:extLst>
        </p:spPr>
      </p:pic>
      <p:sp>
        <p:nvSpPr>
          <p:cNvPr id="41" name="Content Placeholder 2">
            <a:extLst>
              <a:ext uri="{FF2B5EF4-FFF2-40B4-BE49-F238E27FC236}">
                <a16:creationId xmlns:a16="http://schemas.microsoft.com/office/drawing/2014/main" id="{1A1FF654-79AB-CFFC-F06C-02EF353DC167}"/>
              </a:ext>
            </a:extLst>
          </p:cNvPr>
          <p:cNvSpPr txBox="1">
            <a:spLocks/>
          </p:cNvSpPr>
          <p:nvPr/>
        </p:nvSpPr>
        <p:spPr>
          <a:xfrm>
            <a:off x="6112935" y="2444127"/>
            <a:ext cx="2548553" cy="724070"/>
          </a:xfrm>
          <a:prstGeom prst="rect">
            <a:avLst/>
          </a:prstGeom>
        </p:spPr>
        <p:txBody>
          <a:bodyPr vert="horz" lIns="68580" tIns="34290" rIns="68580" bIns="34290" rtlCol="0">
            <a:normAutofit fontScale="92500"/>
          </a:bodyPr>
          <a:lstStyle>
            <a:lvl1pPr marL="0" indent="0" algn="l" defTabSz="685800" rtl="0" eaLnBrk="1" latinLnBrk="0" hangingPunct="1">
              <a:lnSpc>
                <a:spcPct val="90000"/>
              </a:lnSpc>
              <a:spcBef>
                <a:spcPts val="750"/>
              </a:spcBef>
              <a:buFont typeface="Arial" charset="0"/>
              <a:buNone/>
              <a:defRPr sz="1400" kern="1200">
                <a:solidFill>
                  <a:srgbClr val="0C2074"/>
                </a:solidFill>
                <a:latin typeface="+mn-lt"/>
                <a:ea typeface="+mn-ea"/>
                <a:cs typeface="+mn-cs"/>
              </a:defRPr>
            </a:lvl1pPr>
            <a:lvl2pPr marL="628650" indent="-285750" algn="l" defTabSz="685800" rtl="0" eaLnBrk="1" latinLnBrk="0" hangingPunct="1">
              <a:lnSpc>
                <a:spcPct val="90000"/>
              </a:lnSpc>
              <a:spcBef>
                <a:spcPts val="375"/>
              </a:spcBef>
              <a:buClr>
                <a:srgbClr val="86D2EE"/>
              </a:buClr>
              <a:buFont typeface="Wingdings" charset="2"/>
              <a:buChar char="§"/>
              <a:defRPr sz="1400" i="0" kern="1200">
                <a:solidFill>
                  <a:srgbClr val="0C2074"/>
                </a:solidFill>
                <a:latin typeface="+mn-lt"/>
                <a:ea typeface="+mn-ea"/>
                <a:cs typeface="+mn-cs"/>
              </a:defRPr>
            </a:lvl2pPr>
            <a:lvl3pPr marL="1028700" indent="-342900" algn="l" defTabSz="685800" rtl="0" eaLnBrk="1" latinLnBrk="0" hangingPunct="1">
              <a:lnSpc>
                <a:spcPct val="90000"/>
              </a:lnSpc>
              <a:spcBef>
                <a:spcPts val="375"/>
              </a:spcBef>
              <a:buFont typeface="Arial" charset="0"/>
              <a:buChar char="•"/>
              <a:defRPr sz="1200" b="0" i="0" kern="1200">
                <a:solidFill>
                  <a:srgbClr val="0C2074"/>
                </a:solidFill>
                <a:latin typeface="+mn-lt"/>
                <a:ea typeface="Arial" charset="0"/>
                <a:cs typeface="Arial" charset="0"/>
              </a:defRPr>
            </a:lvl3pPr>
            <a:lvl4pPr marL="7938" indent="0" algn="l" defTabSz="685800" rtl="0" eaLnBrk="1" latinLnBrk="0" hangingPunct="1">
              <a:lnSpc>
                <a:spcPct val="90000"/>
              </a:lnSpc>
              <a:spcBef>
                <a:spcPts val="375"/>
              </a:spcBef>
              <a:buFont typeface="Arial" charset="0"/>
              <a:buNone/>
              <a:tabLst/>
              <a:defRPr sz="1400" b="0" i="0" kern="1200" spc="0">
                <a:solidFill>
                  <a:srgbClr val="0C2074"/>
                </a:solidFill>
                <a:latin typeface="Arial Black" charset="0"/>
                <a:ea typeface="Arial Black" charset="0"/>
                <a:cs typeface="Arial Black" charset="0"/>
              </a:defRPr>
            </a:lvl4pPr>
            <a:lvl5pPr marL="0" indent="0" algn="l" defTabSz="685800" rtl="0" eaLnBrk="1" latinLnBrk="0" hangingPunct="1">
              <a:lnSpc>
                <a:spcPct val="90000"/>
              </a:lnSpc>
              <a:spcBef>
                <a:spcPts val="375"/>
              </a:spcBef>
              <a:buFont typeface="Arial"/>
              <a:buNone/>
              <a:tabLst/>
              <a:defRPr sz="1400" kern="1200">
                <a:solidFill>
                  <a:srgbClr val="0C2074"/>
                </a:solidFill>
                <a:latin typeface="+mn-lt"/>
                <a:ea typeface="+mn-ea"/>
                <a:cs typeface="+mn-cs"/>
              </a:defRPr>
            </a:lvl5pPr>
            <a:lvl6pPr marL="0" indent="0" algn="l" defTabSz="685800" rtl="0" eaLnBrk="1" latinLnBrk="0" hangingPunct="1">
              <a:lnSpc>
                <a:spcPct val="90000"/>
              </a:lnSpc>
              <a:spcBef>
                <a:spcPts val="375"/>
              </a:spcBef>
              <a:buFont typeface="Arial"/>
              <a:buNone/>
              <a:tabLst/>
              <a:defRPr sz="1400" kern="1200">
                <a:solidFill>
                  <a:srgbClr val="0C2074"/>
                </a:solidFill>
                <a:latin typeface="+mn-lt"/>
                <a:ea typeface="+mn-ea"/>
                <a:cs typeface="+mn-cs"/>
              </a:defRPr>
            </a:lvl6pPr>
            <a:lvl7pPr marL="7938" indent="0" algn="l" defTabSz="685800" rtl="0" eaLnBrk="1" latinLnBrk="0" hangingPunct="1">
              <a:lnSpc>
                <a:spcPct val="90000"/>
              </a:lnSpc>
              <a:spcBef>
                <a:spcPts val="375"/>
              </a:spcBef>
              <a:buFont typeface="Arial"/>
              <a:buNone/>
              <a:tabLst/>
              <a:defRPr sz="1400" kern="1200">
                <a:solidFill>
                  <a:srgbClr val="0C2074"/>
                </a:solidFill>
                <a:latin typeface="+mn-lt"/>
                <a:ea typeface="+mn-ea"/>
                <a:cs typeface="+mn-cs"/>
              </a:defRPr>
            </a:lvl7pPr>
            <a:lvl8pPr marL="0" indent="0" algn="l" defTabSz="685800" rtl="0" eaLnBrk="1" latinLnBrk="0" hangingPunct="1">
              <a:lnSpc>
                <a:spcPct val="90000"/>
              </a:lnSpc>
              <a:spcBef>
                <a:spcPts val="375"/>
              </a:spcBef>
              <a:buFont typeface="Arial"/>
              <a:buNone/>
              <a:tabLst/>
              <a:defRPr sz="1400" kern="1200">
                <a:solidFill>
                  <a:srgbClr val="0C2074"/>
                </a:solidFill>
                <a:latin typeface="+mn-lt"/>
                <a:ea typeface="+mn-ea"/>
                <a:cs typeface="+mn-cs"/>
              </a:defRPr>
            </a:lvl8pPr>
            <a:lvl9pPr marL="0" indent="0" algn="l" defTabSz="685800" rtl="0" eaLnBrk="1" latinLnBrk="0" hangingPunct="1">
              <a:lnSpc>
                <a:spcPct val="90000"/>
              </a:lnSpc>
              <a:spcBef>
                <a:spcPts val="375"/>
              </a:spcBef>
              <a:buFont typeface="Arial"/>
              <a:buNone/>
              <a:tabLst/>
              <a:defRPr sz="1400" kern="1200">
                <a:solidFill>
                  <a:srgbClr val="0C2074"/>
                </a:solidFill>
                <a:latin typeface="+mn-lt"/>
                <a:ea typeface="+mn-ea"/>
                <a:cs typeface="+mn-cs"/>
              </a:defRPr>
            </a:lvl9pPr>
          </a:lstStyle>
          <a:p>
            <a:pPr fontAlgn="auto">
              <a:spcAft>
                <a:spcPts val="0"/>
              </a:spcAft>
            </a:pPr>
            <a:r>
              <a:rPr lang="nl-NL" sz="1050" dirty="0">
                <a:solidFill>
                  <a:schemeClr val="tx1">
                    <a:lumMod val="65000"/>
                    <a:lumOff val="35000"/>
                    <a:alpha val="10000"/>
                  </a:schemeClr>
                </a:solidFill>
              </a:rPr>
              <a:t>Langere overleving na de operatie</a:t>
            </a:r>
          </a:p>
          <a:p>
            <a:pPr fontAlgn="auto">
              <a:spcAft>
                <a:spcPts val="0"/>
              </a:spcAft>
            </a:pPr>
            <a:endParaRPr lang="nl-NL" sz="1050" i="0" dirty="0">
              <a:solidFill>
                <a:schemeClr val="tx1">
                  <a:lumMod val="65000"/>
                  <a:lumOff val="35000"/>
                  <a:alpha val="10000"/>
                </a:schemeClr>
              </a:solidFill>
            </a:endParaRPr>
          </a:p>
          <a:p>
            <a:pPr fontAlgn="auto">
              <a:spcAft>
                <a:spcPts val="0"/>
              </a:spcAft>
            </a:pPr>
            <a:r>
              <a:rPr lang="nl-NL" sz="1050" i="0" dirty="0">
                <a:solidFill>
                  <a:schemeClr val="tx1">
                    <a:lumMod val="65000"/>
                    <a:lumOff val="35000"/>
                    <a:alpha val="10000"/>
                  </a:schemeClr>
                </a:solidFill>
              </a:rPr>
              <a:t>Langere tijd tot recidie</a:t>
            </a:r>
            <a:r>
              <a:rPr lang="nl-NL" sz="1050" dirty="0">
                <a:solidFill>
                  <a:schemeClr val="tx1">
                    <a:lumMod val="65000"/>
                    <a:lumOff val="35000"/>
                    <a:alpha val="10000"/>
                  </a:schemeClr>
                </a:solidFill>
              </a:rPr>
              <a:t>f tumor na operatie</a:t>
            </a:r>
            <a:r>
              <a:rPr lang="nl-NL" sz="1050" i="0" dirty="0">
                <a:solidFill>
                  <a:schemeClr val="tx1">
                    <a:lumMod val="65000"/>
                    <a:lumOff val="35000"/>
                    <a:alpha val="10000"/>
                  </a:schemeClr>
                </a:solidFill>
              </a:rPr>
              <a:t> </a:t>
            </a:r>
            <a:endParaRPr lang="en-NL" sz="1050" i="0" dirty="0">
              <a:solidFill>
                <a:schemeClr val="tx1">
                  <a:lumMod val="65000"/>
                  <a:lumOff val="35000"/>
                  <a:alpha val="10000"/>
                </a:schemeClr>
              </a:solidFill>
            </a:endParaRPr>
          </a:p>
          <a:p>
            <a:pPr algn="ctr" fontAlgn="auto">
              <a:spcAft>
                <a:spcPts val="0"/>
              </a:spcAft>
            </a:pPr>
            <a:endParaRPr lang="en-NL" sz="1200" i="0" dirty="0">
              <a:solidFill>
                <a:srgbClr val="0C2074">
                  <a:alpha val="10000"/>
                </a:srgbClr>
              </a:solidFill>
            </a:endParaRPr>
          </a:p>
          <a:p>
            <a:pPr fontAlgn="auto">
              <a:spcAft>
                <a:spcPts val="0"/>
              </a:spcAft>
            </a:pPr>
            <a:endParaRPr lang="en-NL" sz="1350" dirty="0">
              <a:solidFill>
                <a:srgbClr val="0C2074">
                  <a:alpha val="10000"/>
                </a:srgbClr>
              </a:solidFill>
            </a:endParaRPr>
          </a:p>
          <a:p>
            <a:pPr fontAlgn="auto">
              <a:spcAft>
                <a:spcPts val="0"/>
              </a:spcAft>
            </a:pPr>
            <a:endParaRPr lang="en-NL" sz="1350" i="0" dirty="0">
              <a:solidFill>
                <a:srgbClr val="0C2074">
                  <a:alpha val="10000"/>
                </a:srgbClr>
              </a:solidFill>
            </a:endParaRPr>
          </a:p>
          <a:p>
            <a:pPr fontAlgn="auto">
              <a:spcAft>
                <a:spcPts val="0"/>
              </a:spcAft>
            </a:pPr>
            <a:endParaRPr lang="en-NL" sz="1050" i="0" dirty="0">
              <a:solidFill>
                <a:srgbClr val="0C2074">
                  <a:alpha val="10000"/>
                </a:srgbClr>
              </a:solidFill>
            </a:endParaRPr>
          </a:p>
        </p:txBody>
      </p:sp>
      <p:pic>
        <p:nvPicPr>
          <p:cNvPr id="1044" name="Picture 20" descr="Radiotherapy - Free wellness icons">
            <a:extLst>
              <a:ext uri="{FF2B5EF4-FFF2-40B4-BE49-F238E27FC236}">
                <a16:creationId xmlns:a16="http://schemas.microsoft.com/office/drawing/2014/main" id="{A370D25D-FCE6-FAC0-67EB-B33B2A75A4A9}"/>
              </a:ext>
            </a:extLst>
          </p:cNvPr>
          <p:cNvPicPr>
            <a:picLocks noChangeAspect="1" noChangeArrowheads="1"/>
          </p:cNvPicPr>
          <p:nvPr/>
        </p:nvPicPr>
        <p:blipFill>
          <a:blip r:embed="rId12">
            <a:alphaModFix amt="10000"/>
            <a:extLst>
              <a:ext uri="{28A0092B-C50C-407E-A947-70E740481C1C}">
                <a14:useLocalDpi xmlns:a14="http://schemas.microsoft.com/office/drawing/2010/main" val="0"/>
              </a:ext>
            </a:extLst>
          </a:blip>
          <a:srcRect/>
          <a:stretch>
            <a:fillRect/>
          </a:stretch>
        </p:blipFill>
        <p:spPr bwMode="auto">
          <a:xfrm>
            <a:off x="5754499" y="3337276"/>
            <a:ext cx="328436" cy="328436"/>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chemotherapy Icon - Free PNG &amp; SVG 1250231 - Noun Project">
            <a:extLst>
              <a:ext uri="{FF2B5EF4-FFF2-40B4-BE49-F238E27FC236}">
                <a16:creationId xmlns:a16="http://schemas.microsoft.com/office/drawing/2014/main" id="{B3450BD9-E66A-EAD1-5421-8EDB3D74624D}"/>
              </a:ext>
            </a:extLst>
          </p:cNvPr>
          <p:cNvPicPr>
            <a:picLocks noChangeAspect="1" noChangeArrowheads="1"/>
          </p:cNvPicPr>
          <p:nvPr/>
        </p:nvPicPr>
        <p:blipFill>
          <a:blip r:embed="rId13">
            <a:alphaModFix amt="10000"/>
            <a:extLst>
              <a:ext uri="{28A0092B-C50C-407E-A947-70E740481C1C}">
                <a14:useLocalDpi xmlns:a14="http://schemas.microsoft.com/office/drawing/2010/main" val="0"/>
              </a:ext>
            </a:extLst>
          </a:blip>
          <a:srcRect/>
          <a:stretch>
            <a:fillRect/>
          </a:stretch>
        </p:blipFill>
        <p:spPr bwMode="auto">
          <a:xfrm>
            <a:off x="5719502" y="3640175"/>
            <a:ext cx="346249" cy="346249"/>
          </a:xfrm>
          <a:prstGeom prst="rect">
            <a:avLst/>
          </a:prstGeom>
          <a:noFill/>
          <a:extLst>
            <a:ext uri="{909E8E84-426E-40DD-AFC4-6F175D3DCCD1}">
              <a14:hiddenFill xmlns:a14="http://schemas.microsoft.com/office/drawing/2010/main">
                <a:solidFill>
                  <a:srgbClr val="FFFFFF"/>
                </a:solidFill>
              </a14:hiddenFill>
            </a:ext>
          </a:extLst>
        </p:spPr>
      </p:pic>
      <p:sp>
        <p:nvSpPr>
          <p:cNvPr id="42" name="Content Placeholder 2">
            <a:extLst>
              <a:ext uri="{FF2B5EF4-FFF2-40B4-BE49-F238E27FC236}">
                <a16:creationId xmlns:a16="http://schemas.microsoft.com/office/drawing/2014/main" id="{9816E33C-5821-B931-28F3-E3C247DA9A1E}"/>
              </a:ext>
            </a:extLst>
          </p:cNvPr>
          <p:cNvSpPr txBox="1">
            <a:spLocks/>
          </p:cNvSpPr>
          <p:nvPr/>
        </p:nvSpPr>
        <p:spPr>
          <a:xfrm>
            <a:off x="6182044" y="3457236"/>
            <a:ext cx="2548553" cy="459442"/>
          </a:xfrm>
          <a:prstGeom prst="rect">
            <a:avLst/>
          </a:prstGeom>
        </p:spPr>
        <p:txBody>
          <a:bodyPr vert="horz" lIns="68580" tIns="34290" rIns="68580" bIns="34290" rtlCol="0">
            <a:normAutofit/>
          </a:bodyPr>
          <a:lstStyle>
            <a:lvl1pPr marL="0" indent="0" algn="l" defTabSz="685800" rtl="0" eaLnBrk="1" latinLnBrk="0" hangingPunct="1">
              <a:lnSpc>
                <a:spcPct val="90000"/>
              </a:lnSpc>
              <a:spcBef>
                <a:spcPts val="750"/>
              </a:spcBef>
              <a:buFont typeface="Arial" charset="0"/>
              <a:buNone/>
              <a:defRPr sz="1400" kern="1200">
                <a:solidFill>
                  <a:srgbClr val="0C2074"/>
                </a:solidFill>
                <a:latin typeface="+mn-lt"/>
                <a:ea typeface="+mn-ea"/>
                <a:cs typeface="+mn-cs"/>
              </a:defRPr>
            </a:lvl1pPr>
            <a:lvl2pPr marL="628650" indent="-285750" algn="l" defTabSz="685800" rtl="0" eaLnBrk="1" latinLnBrk="0" hangingPunct="1">
              <a:lnSpc>
                <a:spcPct val="90000"/>
              </a:lnSpc>
              <a:spcBef>
                <a:spcPts val="375"/>
              </a:spcBef>
              <a:buClr>
                <a:srgbClr val="86D2EE"/>
              </a:buClr>
              <a:buFont typeface="Wingdings" charset="2"/>
              <a:buChar char="§"/>
              <a:defRPr sz="1400" i="0" kern="1200">
                <a:solidFill>
                  <a:srgbClr val="0C2074"/>
                </a:solidFill>
                <a:latin typeface="+mn-lt"/>
                <a:ea typeface="+mn-ea"/>
                <a:cs typeface="+mn-cs"/>
              </a:defRPr>
            </a:lvl2pPr>
            <a:lvl3pPr marL="1028700" indent="-342900" algn="l" defTabSz="685800" rtl="0" eaLnBrk="1" latinLnBrk="0" hangingPunct="1">
              <a:lnSpc>
                <a:spcPct val="90000"/>
              </a:lnSpc>
              <a:spcBef>
                <a:spcPts val="375"/>
              </a:spcBef>
              <a:buFont typeface="Arial" charset="0"/>
              <a:buChar char="•"/>
              <a:defRPr sz="1200" b="0" i="0" kern="1200">
                <a:solidFill>
                  <a:srgbClr val="0C2074"/>
                </a:solidFill>
                <a:latin typeface="+mn-lt"/>
                <a:ea typeface="Arial" charset="0"/>
                <a:cs typeface="Arial" charset="0"/>
              </a:defRPr>
            </a:lvl3pPr>
            <a:lvl4pPr marL="7938" indent="0" algn="l" defTabSz="685800" rtl="0" eaLnBrk="1" latinLnBrk="0" hangingPunct="1">
              <a:lnSpc>
                <a:spcPct val="90000"/>
              </a:lnSpc>
              <a:spcBef>
                <a:spcPts val="375"/>
              </a:spcBef>
              <a:buFont typeface="Arial" charset="0"/>
              <a:buNone/>
              <a:tabLst/>
              <a:defRPr sz="1400" b="0" i="0" kern="1200" spc="0">
                <a:solidFill>
                  <a:srgbClr val="0C2074"/>
                </a:solidFill>
                <a:latin typeface="Arial Black" charset="0"/>
                <a:ea typeface="Arial Black" charset="0"/>
                <a:cs typeface="Arial Black" charset="0"/>
              </a:defRPr>
            </a:lvl4pPr>
            <a:lvl5pPr marL="0" indent="0" algn="l" defTabSz="685800" rtl="0" eaLnBrk="1" latinLnBrk="0" hangingPunct="1">
              <a:lnSpc>
                <a:spcPct val="90000"/>
              </a:lnSpc>
              <a:spcBef>
                <a:spcPts val="375"/>
              </a:spcBef>
              <a:buFont typeface="Arial"/>
              <a:buNone/>
              <a:tabLst/>
              <a:defRPr sz="1400" kern="1200">
                <a:solidFill>
                  <a:srgbClr val="0C2074"/>
                </a:solidFill>
                <a:latin typeface="+mn-lt"/>
                <a:ea typeface="+mn-ea"/>
                <a:cs typeface="+mn-cs"/>
              </a:defRPr>
            </a:lvl5pPr>
            <a:lvl6pPr marL="0" indent="0" algn="l" defTabSz="685800" rtl="0" eaLnBrk="1" latinLnBrk="0" hangingPunct="1">
              <a:lnSpc>
                <a:spcPct val="90000"/>
              </a:lnSpc>
              <a:spcBef>
                <a:spcPts val="375"/>
              </a:spcBef>
              <a:buFont typeface="Arial"/>
              <a:buNone/>
              <a:tabLst/>
              <a:defRPr sz="1400" kern="1200">
                <a:solidFill>
                  <a:srgbClr val="0C2074"/>
                </a:solidFill>
                <a:latin typeface="+mn-lt"/>
                <a:ea typeface="+mn-ea"/>
                <a:cs typeface="+mn-cs"/>
              </a:defRPr>
            </a:lvl6pPr>
            <a:lvl7pPr marL="7938" indent="0" algn="l" defTabSz="685800" rtl="0" eaLnBrk="1" latinLnBrk="0" hangingPunct="1">
              <a:lnSpc>
                <a:spcPct val="90000"/>
              </a:lnSpc>
              <a:spcBef>
                <a:spcPts val="375"/>
              </a:spcBef>
              <a:buFont typeface="Arial"/>
              <a:buNone/>
              <a:tabLst/>
              <a:defRPr sz="1400" kern="1200">
                <a:solidFill>
                  <a:srgbClr val="0C2074"/>
                </a:solidFill>
                <a:latin typeface="+mn-lt"/>
                <a:ea typeface="+mn-ea"/>
                <a:cs typeface="+mn-cs"/>
              </a:defRPr>
            </a:lvl7pPr>
            <a:lvl8pPr marL="0" indent="0" algn="l" defTabSz="685800" rtl="0" eaLnBrk="1" latinLnBrk="0" hangingPunct="1">
              <a:lnSpc>
                <a:spcPct val="90000"/>
              </a:lnSpc>
              <a:spcBef>
                <a:spcPts val="375"/>
              </a:spcBef>
              <a:buFont typeface="Arial"/>
              <a:buNone/>
              <a:tabLst/>
              <a:defRPr sz="1400" kern="1200">
                <a:solidFill>
                  <a:srgbClr val="0C2074"/>
                </a:solidFill>
                <a:latin typeface="+mn-lt"/>
                <a:ea typeface="+mn-ea"/>
                <a:cs typeface="+mn-cs"/>
              </a:defRPr>
            </a:lvl8pPr>
            <a:lvl9pPr marL="0" indent="0" algn="l" defTabSz="685800" rtl="0" eaLnBrk="1" latinLnBrk="0" hangingPunct="1">
              <a:lnSpc>
                <a:spcPct val="90000"/>
              </a:lnSpc>
              <a:spcBef>
                <a:spcPts val="375"/>
              </a:spcBef>
              <a:buFont typeface="Arial"/>
              <a:buNone/>
              <a:tabLst/>
              <a:defRPr sz="1400" kern="1200">
                <a:solidFill>
                  <a:srgbClr val="0C2074"/>
                </a:solidFill>
                <a:latin typeface="+mn-lt"/>
                <a:ea typeface="+mn-ea"/>
                <a:cs typeface="+mn-cs"/>
              </a:defRPr>
            </a:lvl9pPr>
          </a:lstStyle>
          <a:p>
            <a:pPr fontAlgn="auto">
              <a:spcAft>
                <a:spcPts val="0"/>
              </a:spcAft>
            </a:pPr>
            <a:r>
              <a:rPr lang="nl-NL" sz="1050" dirty="0">
                <a:solidFill>
                  <a:schemeClr val="tx1">
                    <a:lumMod val="65000"/>
                    <a:lumOff val="35000"/>
                    <a:alpha val="10000"/>
                  </a:schemeClr>
                </a:solidFill>
              </a:rPr>
              <a:t>Grotere kans op chemotherapie en </a:t>
            </a:r>
          </a:p>
          <a:p>
            <a:pPr fontAlgn="auto">
              <a:spcAft>
                <a:spcPts val="0"/>
              </a:spcAft>
            </a:pPr>
            <a:r>
              <a:rPr lang="nl-NL" sz="1050" dirty="0">
                <a:solidFill>
                  <a:schemeClr val="tx1">
                    <a:lumMod val="65000"/>
                    <a:lumOff val="35000"/>
                    <a:alpha val="10000"/>
                  </a:schemeClr>
                </a:solidFill>
              </a:rPr>
              <a:t>bestraling na de operatie</a:t>
            </a:r>
            <a:endParaRPr lang="en-NL" sz="1050" i="0" dirty="0">
              <a:solidFill>
                <a:schemeClr val="tx1">
                  <a:lumMod val="65000"/>
                  <a:lumOff val="35000"/>
                  <a:alpha val="10000"/>
                </a:schemeClr>
              </a:solidFill>
            </a:endParaRPr>
          </a:p>
          <a:p>
            <a:pPr algn="ctr" fontAlgn="auto">
              <a:spcAft>
                <a:spcPts val="0"/>
              </a:spcAft>
            </a:pPr>
            <a:endParaRPr lang="en-NL" sz="1200" i="0" dirty="0">
              <a:solidFill>
                <a:srgbClr val="0C2074">
                  <a:alpha val="10000"/>
                </a:srgbClr>
              </a:solidFill>
            </a:endParaRPr>
          </a:p>
          <a:p>
            <a:pPr fontAlgn="auto">
              <a:spcAft>
                <a:spcPts val="0"/>
              </a:spcAft>
            </a:pPr>
            <a:endParaRPr lang="en-NL" sz="1350" dirty="0">
              <a:solidFill>
                <a:srgbClr val="0C2074">
                  <a:alpha val="10000"/>
                </a:srgbClr>
              </a:solidFill>
            </a:endParaRPr>
          </a:p>
          <a:p>
            <a:pPr fontAlgn="auto">
              <a:spcAft>
                <a:spcPts val="0"/>
              </a:spcAft>
            </a:pPr>
            <a:endParaRPr lang="en-NL" sz="1350" i="0" dirty="0">
              <a:solidFill>
                <a:srgbClr val="0C2074">
                  <a:alpha val="10000"/>
                </a:srgbClr>
              </a:solidFill>
            </a:endParaRPr>
          </a:p>
          <a:p>
            <a:pPr fontAlgn="auto">
              <a:spcAft>
                <a:spcPts val="0"/>
              </a:spcAft>
            </a:pPr>
            <a:endParaRPr lang="en-NL" sz="1050" i="0" dirty="0">
              <a:solidFill>
                <a:srgbClr val="0C2074">
                  <a:alpha val="10000"/>
                </a:srgbClr>
              </a:solidFill>
            </a:endParaRPr>
          </a:p>
        </p:txBody>
      </p:sp>
    </p:spTree>
    <p:extLst>
      <p:ext uri="{BB962C8B-B14F-4D97-AF65-F5344CB8AC3E}">
        <p14:creationId xmlns:p14="http://schemas.microsoft.com/office/powerpoint/2010/main" val="18378520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CCE346-E6EA-33B6-8279-15073D7A5CE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13524" y="4356380"/>
            <a:ext cx="809604" cy="319114"/>
          </a:xfrm>
          <a:prstGeom prst="rect">
            <a:avLst/>
          </a:prstGeom>
          <a:noFill/>
          <a:ln>
            <a:noFill/>
          </a:ln>
        </p:spPr>
      </p:pic>
      <p:pic>
        <p:nvPicPr>
          <p:cNvPr id="6" name="Picture 5">
            <a:extLst>
              <a:ext uri="{FF2B5EF4-FFF2-40B4-BE49-F238E27FC236}">
                <a16:creationId xmlns:a16="http://schemas.microsoft.com/office/drawing/2014/main" id="{1D2C5185-BB2B-1A8D-0CB0-1AF434AAC110}"/>
              </a:ext>
            </a:extLst>
          </p:cNvPr>
          <p:cNvPicPr>
            <a:picLocks noChangeAspect="1"/>
          </p:cNvPicPr>
          <p:nvPr/>
        </p:nvPicPr>
        <p:blipFill>
          <a:blip r:embed="rId4"/>
          <a:stretch>
            <a:fillRect/>
          </a:stretch>
        </p:blipFill>
        <p:spPr>
          <a:xfrm>
            <a:off x="7835726" y="4768500"/>
            <a:ext cx="907898" cy="314548"/>
          </a:xfrm>
          <a:prstGeom prst="rect">
            <a:avLst/>
          </a:prstGeom>
        </p:spPr>
      </p:pic>
      <p:pic>
        <p:nvPicPr>
          <p:cNvPr id="7" name="Picture 6">
            <a:extLst>
              <a:ext uri="{FF2B5EF4-FFF2-40B4-BE49-F238E27FC236}">
                <a16:creationId xmlns:a16="http://schemas.microsoft.com/office/drawing/2014/main" id="{B3580D1F-CB62-A23F-2505-8637D7168BDF}"/>
              </a:ext>
            </a:extLst>
          </p:cNvPr>
          <p:cNvPicPr>
            <a:picLocks noChangeAspect="1"/>
          </p:cNvPicPr>
          <p:nvPr/>
        </p:nvPicPr>
        <p:blipFill rotWithShape="1">
          <a:blip r:embed="rId5"/>
          <a:srcRect l="10472" r="12880" b="29085"/>
          <a:stretch/>
        </p:blipFill>
        <p:spPr>
          <a:xfrm>
            <a:off x="6830067" y="4675494"/>
            <a:ext cx="1023614" cy="462424"/>
          </a:xfrm>
          <a:prstGeom prst="rect">
            <a:avLst/>
          </a:prstGeom>
        </p:spPr>
      </p:pic>
      <p:pic>
        <p:nvPicPr>
          <p:cNvPr id="8" name="Picture 7">
            <a:extLst>
              <a:ext uri="{FF2B5EF4-FFF2-40B4-BE49-F238E27FC236}">
                <a16:creationId xmlns:a16="http://schemas.microsoft.com/office/drawing/2014/main" id="{A583200C-AFC2-5DC9-5A21-E8425CBBF33F}"/>
              </a:ext>
            </a:extLst>
          </p:cNvPr>
          <p:cNvPicPr>
            <a:picLocks noChangeAspect="1"/>
          </p:cNvPicPr>
          <p:nvPr/>
        </p:nvPicPr>
        <p:blipFill>
          <a:blip r:embed="rId6"/>
          <a:stretch>
            <a:fillRect/>
          </a:stretch>
        </p:blipFill>
        <p:spPr>
          <a:xfrm>
            <a:off x="7835726" y="4405022"/>
            <a:ext cx="1266333" cy="251756"/>
          </a:xfrm>
          <a:prstGeom prst="rect">
            <a:avLst/>
          </a:prstGeom>
        </p:spPr>
      </p:pic>
      <p:pic>
        <p:nvPicPr>
          <p:cNvPr id="10" name="Picture 9" descr="A diagram of a randomization&#10;&#10;Description automatically generated with low confidence">
            <a:extLst>
              <a:ext uri="{FF2B5EF4-FFF2-40B4-BE49-F238E27FC236}">
                <a16:creationId xmlns:a16="http://schemas.microsoft.com/office/drawing/2014/main" id="{69B4E712-8EFE-55BB-4257-333F8BF35B99}"/>
              </a:ext>
            </a:extLst>
          </p:cNvPr>
          <p:cNvPicPr>
            <a:picLocks noChangeAspect="1"/>
          </p:cNvPicPr>
          <p:nvPr/>
        </p:nvPicPr>
        <p:blipFill rotWithShape="1">
          <a:blip r:embed="rId7"/>
          <a:srcRect t="17462" r="83771"/>
          <a:stretch/>
        </p:blipFill>
        <p:spPr>
          <a:xfrm>
            <a:off x="575594" y="1151913"/>
            <a:ext cx="679341" cy="1054772"/>
          </a:xfrm>
          <a:prstGeom prst="rect">
            <a:avLst/>
          </a:prstGeom>
        </p:spPr>
      </p:pic>
      <p:pic>
        <p:nvPicPr>
          <p:cNvPr id="13" name="Picture 12" descr="A close-up of a person's face&#10;&#10;Description automatically generated with low confidence">
            <a:extLst>
              <a:ext uri="{FF2B5EF4-FFF2-40B4-BE49-F238E27FC236}">
                <a16:creationId xmlns:a16="http://schemas.microsoft.com/office/drawing/2014/main" id="{EFDBF3C2-8B7B-C0F0-47B6-344166843227}"/>
              </a:ext>
            </a:extLst>
          </p:cNvPr>
          <p:cNvPicPr>
            <a:picLocks noChangeAspect="1"/>
          </p:cNvPicPr>
          <p:nvPr/>
        </p:nvPicPr>
        <p:blipFill rotWithShape="1">
          <a:blip r:embed="rId8"/>
          <a:srcRect t="18318" r="84702"/>
          <a:stretch/>
        </p:blipFill>
        <p:spPr>
          <a:xfrm>
            <a:off x="560131" y="3060520"/>
            <a:ext cx="679341" cy="1153935"/>
          </a:xfrm>
          <a:prstGeom prst="rect">
            <a:avLst/>
          </a:prstGeom>
        </p:spPr>
      </p:pic>
      <p:pic>
        <p:nvPicPr>
          <p:cNvPr id="15" name="Picture 14" descr="A close-up of a person's face&#10;&#10;Description automatically generated with low confidence">
            <a:extLst>
              <a:ext uri="{FF2B5EF4-FFF2-40B4-BE49-F238E27FC236}">
                <a16:creationId xmlns:a16="http://schemas.microsoft.com/office/drawing/2014/main" id="{D5025878-46D4-E9AB-02AC-4C55D97A28ED}"/>
              </a:ext>
            </a:extLst>
          </p:cNvPr>
          <p:cNvPicPr>
            <a:picLocks noChangeAspect="1"/>
          </p:cNvPicPr>
          <p:nvPr/>
        </p:nvPicPr>
        <p:blipFill rotWithShape="1">
          <a:blip r:embed="rId8"/>
          <a:srcRect l="89992" t="32303" r="5004" b="46881"/>
          <a:stretch/>
        </p:blipFill>
        <p:spPr>
          <a:xfrm>
            <a:off x="1473613" y="2703794"/>
            <a:ext cx="222222" cy="294067"/>
          </a:xfrm>
          <a:prstGeom prst="rect">
            <a:avLst/>
          </a:prstGeom>
        </p:spPr>
      </p:pic>
      <p:cxnSp>
        <p:nvCxnSpPr>
          <p:cNvPr id="19" name="Straight Arrow Connector 18">
            <a:extLst>
              <a:ext uri="{FF2B5EF4-FFF2-40B4-BE49-F238E27FC236}">
                <a16:creationId xmlns:a16="http://schemas.microsoft.com/office/drawing/2014/main" id="{8C1DF0AC-DAB1-8B0A-25CB-B665949BAB2C}"/>
              </a:ext>
            </a:extLst>
          </p:cNvPr>
          <p:cNvCxnSpPr>
            <a:cxnSpLocks/>
          </p:cNvCxnSpPr>
          <p:nvPr/>
        </p:nvCxnSpPr>
        <p:spPr>
          <a:xfrm>
            <a:off x="1487385" y="1679298"/>
            <a:ext cx="2627416" cy="0"/>
          </a:xfrm>
          <a:prstGeom prst="straightConnector1">
            <a:avLst/>
          </a:prstGeom>
          <a:ln w="22225">
            <a:tailEnd type="triangle"/>
          </a:ln>
        </p:spPr>
        <p:style>
          <a:lnRef idx="1">
            <a:schemeClr val="dk1"/>
          </a:lnRef>
          <a:fillRef idx="0">
            <a:schemeClr val="dk1"/>
          </a:fillRef>
          <a:effectRef idx="0">
            <a:schemeClr val="dk1"/>
          </a:effectRef>
          <a:fontRef idx="minor">
            <a:schemeClr val="tx1"/>
          </a:fontRef>
        </p:style>
      </p:cxnSp>
      <p:sp>
        <p:nvSpPr>
          <p:cNvPr id="21" name="Content Placeholder 2">
            <a:extLst>
              <a:ext uri="{FF2B5EF4-FFF2-40B4-BE49-F238E27FC236}">
                <a16:creationId xmlns:a16="http://schemas.microsoft.com/office/drawing/2014/main" id="{755D8FB6-1397-4FBB-F0DD-240F90CC9D63}"/>
              </a:ext>
            </a:extLst>
          </p:cNvPr>
          <p:cNvSpPr txBox="1">
            <a:spLocks/>
          </p:cNvSpPr>
          <p:nvPr/>
        </p:nvSpPr>
        <p:spPr>
          <a:xfrm>
            <a:off x="1472781" y="1429343"/>
            <a:ext cx="2014061" cy="302799"/>
          </a:xfrm>
          <a:prstGeom prst="rect">
            <a:avLst/>
          </a:prstGeom>
        </p:spPr>
        <p:txBody>
          <a:bodyPr vert="horz" lIns="68580" tIns="34290" rIns="68580" bIns="34290" rtlCol="0">
            <a:normAutofit/>
          </a:bodyPr>
          <a:lstStyle>
            <a:lvl1pPr marL="0" indent="0" algn="l" defTabSz="685800" rtl="0" eaLnBrk="1" latinLnBrk="0" hangingPunct="1">
              <a:lnSpc>
                <a:spcPct val="90000"/>
              </a:lnSpc>
              <a:spcBef>
                <a:spcPts val="750"/>
              </a:spcBef>
              <a:buFont typeface="Arial" charset="0"/>
              <a:buNone/>
              <a:defRPr sz="1400" kern="1200">
                <a:solidFill>
                  <a:srgbClr val="0C2074"/>
                </a:solidFill>
                <a:latin typeface="+mn-lt"/>
                <a:ea typeface="+mn-ea"/>
                <a:cs typeface="+mn-cs"/>
              </a:defRPr>
            </a:lvl1pPr>
            <a:lvl2pPr marL="628650" indent="-285750" algn="l" defTabSz="685800" rtl="0" eaLnBrk="1" latinLnBrk="0" hangingPunct="1">
              <a:lnSpc>
                <a:spcPct val="90000"/>
              </a:lnSpc>
              <a:spcBef>
                <a:spcPts val="375"/>
              </a:spcBef>
              <a:buClr>
                <a:srgbClr val="86D2EE"/>
              </a:buClr>
              <a:buFont typeface="Wingdings" charset="2"/>
              <a:buChar char="§"/>
              <a:defRPr sz="1400" i="0" kern="1200">
                <a:solidFill>
                  <a:srgbClr val="0C2074"/>
                </a:solidFill>
                <a:latin typeface="+mn-lt"/>
                <a:ea typeface="+mn-ea"/>
                <a:cs typeface="+mn-cs"/>
              </a:defRPr>
            </a:lvl2pPr>
            <a:lvl3pPr marL="1028700" indent="-342900" algn="l" defTabSz="685800" rtl="0" eaLnBrk="1" latinLnBrk="0" hangingPunct="1">
              <a:lnSpc>
                <a:spcPct val="90000"/>
              </a:lnSpc>
              <a:spcBef>
                <a:spcPts val="375"/>
              </a:spcBef>
              <a:buFont typeface="Arial" charset="0"/>
              <a:buChar char="•"/>
              <a:defRPr sz="1200" b="0" i="0" kern="1200">
                <a:solidFill>
                  <a:srgbClr val="0C2074"/>
                </a:solidFill>
                <a:latin typeface="+mn-lt"/>
                <a:ea typeface="Arial" charset="0"/>
                <a:cs typeface="Arial" charset="0"/>
              </a:defRPr>
            </a:lvl3pPr>
            <a:lvl4pPr marL="7938" indent="0" algn="l" defTabSz="685800" rtl="0" eaLnBrk="1" latinLnBrk="0" hangingPunct="1">
              <a:lnSpc>
                <a:spcPct val="90000"/>
              </a:lnSpc>
              <a:spcBef>
                <a:spcPts val="375"/>
              </a:spcBef>
              <a:buFont typeface="Arial" charset="0"/>
              <a:buNone/>
              <a:tabLst/>
              <a:defRPr sz="1400" b="0" i="0" kern="1200" spc="0">
                <a:solidFill>
                  <a:srgbClr val="0C2074"/>
                </a:solidFill>
                <a:latin typeface="Arial Black" charset="0"/>
                <a:ea typeface="Arial Black" charset="0"/>
                <a:cs typeface="Arial Black" charset="0"/>
              </a:defRPr>
            </a:lvl4pPr>
            <a:lvl5pPr marL="0" indent="0" algn="l" defTabSz="685800" rtl="0" eaLnBrk="1" latinLnBrk="0" hangingPunct="1">
              <a:lnSpc>
                <a:spcPct val="90000"/>
              </a:lnSpc>
              <a:spcBef>
                <a:spcPts val="375"/>
              </a:spcBef>
              <a:buFont typeface="Arial"/>
              <a:buNone/>
              <a:tabLst/>
              <a:defRPr sz="1400" kern="1200">
                <a:solidFill>
                  <a:srgbClr val="0C2074"/>
                </a:solidFill>
                <a:latin typeface="+mn-lt"/>
                <a:ea typeface="+mn-ea"/>
                <a:cs typeface="+mn-cs"/>
              </a:defRPr>
            </a:lvl5pPr>
            <a:lvl6pPr marL="0" indent="0" algn="l" defTabSz="685800" rtl="0" eaLnBrk="1" latinLnBrk="0" hangingPunct="1">
              <a:lnSpc>
                <a:spcPct val="90000"/>
              </a:lnSpc>
              <a:spcBef>
                <a:spcPts val="375"/>
              </a:spcBef>
              <a:buFont typeface="Arial"/>
              <a:buNone/>
              <a:tabLst/>
              <a:defRPr sz="1400" kern="1200">
                <a:solidFill>
                  <a:srgbClr val="0C2074"/>
                </a:solidFill>
                <a:latin typeface="+mn-lt"/>
                <a:ea typeface="+mn-ea"/>
                <a:cs typeface="+mn-cs"/>
              </a:defRPr>
            </a:lvl6pPr>
            <a:lvl7pPr marL="7938" indent="0" algn="l" defTabSz="685800" rtl="0" eaLnBrk="1" latinLnBrk="0" hangingPunct="1">
              <a:lnSpc>
                <a:spcPct val="90000"/>
              </a:lnSpc>
              <a:spcBef>
                <a:spcPts val="375"/>
              </a:spcBef>
              <a:buFont typeface="Arial"/>
              <a:buNone/>
              <a:tabLst/>
              <a:defRPr sz="1400" kern="1200">
                <a:solidFill>
                  <a:srgbClr val="0C2074"/>
                </a:solidFill>
                <a:latin typeface="+mn-lt"/>
                <a:ea typeface="+mn-ea"/>
                <a:cs typeface="+mn-cs"/>
              </a:defRPr>
            </a:lvl7pPr>
            <a:lvl8pPr marL="0" indent="0" algn="l" defTabSz="685800" rtl="0" eaLnBrk="1" latinLnBrk="0" hangingPunct="1">
              <a:lnSpc>
                <a:spcPct val="90000"/>
              </a:lnSpc>
              <a:spcBef>
                <a:spcPts val="375"/>
              </a:spcBef>
              <a:buFont typeface="Arial"/>
              <a:buNone/>
              <a:tabLst/>
              <a:defRPr sz="1400" kern="1200">
                <a:solidFill>
                  <a:srgbClr val="0C2074"/>
                </a:solidFill>
                <a:latin typeface="+mn-lt"/>
                <a:ea typeface="+mn-ea"/>
                <a:cs typeface="+mn-cs"/>
              </a:defRPr>
            </a:lvl8pPr>
            <a:lvl9pPr marL="0" indent="0" algn="l" defTabSz="685800" rtl="0" eaLnBrk="1" latinLnBrk="0" hangingPunct="1">
              <a:lnSpc>
                <a:spcPct val="90000"/>
              </a:lnSpc>
              <a:spcBef>
                <a:spcPts val="375"/>
              </a:spcBef>
              <a:buFont typeface="Arial"/>
              <a:buNone/>
              <a:tabLst/>
              <a:defRPr sz="1400" kern="1200">
                <a:solidFill>
                  <a:srgbClr val="0C2074"/>
                </a:solidFill>
                <a:latin typeface="+mn-lt"/>
                <a:ea typeface="+mn-ea"/>
                <a:cs typeface="+mn-cs"/>
              </a:defRPr>
            </a:lvl9pPr>
          </a:lstStyle>
          <a:p>
            <a:pPr algn="ctr" fontAlgn="auto">
              <a:spcAft>
                <a:spcPts val="0"/>
              </a:spcAft>
            </a:pPr>
            <a:r>
              <a:rPr lang="nl-NL" sz="1050" dirty="0">
                <a:solidFill>
                  <a:schemeClr val="tx1">
                    <a:lumMod val="65000"/>
                    <a:lumOff val="35000"/>
                  </a:schemeClr>
                </a:solidFill>
              </a:rPr>
              <a:t>Alle glioblastoom patiënten</a:t>
            </a:r>
            <a:endParaRPr lang="en-NL" sz="1050" i="0" dirty="0">
              <a:solidFill>
                <a:schemeClr val="tx1">
                  <a:lumMod val="65000"/>
                  <a:lumOff val="35000"/>
                </a:schemeClr>
              </a:solidFill>
            </a:endParaRPr>
          </a:p>
          <a:p>
            <a:pPr algn="ctr" fontAlgn="auto">
              <a:spcAft>
                <a:spcPts val="0"/>
              </a:spcAft>
            </a:pPr>
            <a:endParaRPr lang="en-NL" sz="1200" i="0" dirty="0"/>
          </a:p>
          <a:p>
            <a:pPr fontAlgn="auto">
              <a:spcAft>
                <a:spcPts val="0"/>
              </a:spcAft>
            </a:pPr>
            <a:endParaRPr lang="en-NL" sz="1350" dirty="0"/>
          </a:p>
          <a:p>
            <a:pPr fontAlgn="auto">
              <a:spcAft>
                <a:spcPts val="0"/>
              </a:spcAft>
            </a:pPr>
            <a:endParaRPr lang="en-NL" sz="1350" i="0" dirty="0"/>
          </a:p>
          <a:p>
            <a:pPr fontAlgn="auto">
              <a:spcAft>
                <a:spcPts val="0"/>
              </a:spcAft>
            </a:pPr>
            <a:endParaRPr lang="en-NL" sz="1050" i="0" dirty="0"/>
          </a:p>
        </p:txBody>
      </p:sp>
      <p:sp>
        <p:nvSpPr>
          <p:cNvPr id="22" name="Content Placeholder 2">
            <a:extLst>
              <a:ext uri="{FF2B5EF4-FFF2-40B4-BE49-F238E27FC236}">
                <a16:creationId xmlns:a16="http://schemas.microsoft.com/office/drawing/2014/main" id="{7A678D29-3347-05C5-2E90-503F327D4996}"/>
              </a:ext>
            </a:extLst>
          </p:cNvPr>
          <p:cNvSpPr txBox="1">
            <a:spLocks/>
          </p:cNvSpPr>
          <p:nvPr/>
        </p:nvSpPr>
        <p:spPr>
          <a:xfrm>
            <a:off x="6112935" y="1574871"/>
            <a:ext cx="2548553" cy="724070"/>
          </a:xfrm>
          <a:prstGeom prst="rect">
            <a:avLst/>
          </a:prstGeom>
        </p:spPr>
        <p:txBody>
          <a:bodyPr vert="horz" lIns="68580" tIns="34290" rIns="68580" bIns="34290" rtlCol="0">
            <a:normAutofit fontScale="92500" lnSpcReduction="20000"/>
          </a:bodyPr>
          <a:lstStyle>
            <a:lvl1pPr marL="0" indent="0" algn="l" defTabSz="685800" rtl="0" eaLnBrk="1" latinLnBrk="0" hangingPunct="1">
              <a:lnSpc>
                <a:spcPct val="90000"/>
              </a:lnSpc>
              <a:spcBef>
                <a:spcPts val="750"/>
              </a:spcBef>
              <a:buFont typeface="Arial" charset="0"/>
              <a:buNone/>
              <a:defRPr sz="1400" kern="1200">
                <a:solidFill>
                  <a:srgbClr val="0C2074"/>
                </a:solidFill>
                <a:latin typeface="+mn-lt"/>
                <a:ea typeface="+mn-ea"/>
                <a:cs typeface="+mn-cs"/>
              </a:defRPr>
            </a:lvl1pPr>
            <a:lvl2pPr marL="628650" indent="-285750" algn="l" defTabSz="685800" rtl="0" eaLnBrk="1" latinLnBrk="0" hangingPunct="1">
              <a:lnSpc>
                <a:spcPct val="90000"/>
              </a:lnSpc>
              <a:spcBef>
                <a:spcPts val="375"/>
              </a:spcBef>
              <a:buClr>
                <a:srgbClr val="86D2EE"/>
              </a:buClr>
              <a:buFont typeface="Wingdings" charset="2"/>
              <a:buChar char="§"/>
              <a:defRPr sz="1400" i="0" kern="1200">
                <a:solidFill>
                  <a:srgbClr val="0C2074"/>
                </a:solidFill>
                <a:latin typeface="+mn-lt"/>
                <a:ea typeface="+mn-ea"/>
                <a:cs typeface="+mn-cs"/>
              </a:defRPr>
            </a:lvl2pPr>
            <a:lvl3pPr marL="1028700" indent="-342900" algn="l" defTabSz="685800" rtl="0" eaLnBrk="1" latinLnBrk="0" hangingPunct="1">
              <a:lnSpc>
                <a:spcPct val="90000"/>
              </a:lnSpc>
              <a:spcBef>
                <a:spcPts val="375"/>
              </a:spcBef>
              <a:buFont typeface="Arial" charset="0"/>
              <a:buChar char="•"/>
              <a:defRPr sz="1200" b="0" i="0" kern="1200">
                <a:solidFill>
                  <a:srgbClr val="0C2074"/>
                </a:solidFill>
                <a:latin typeface="+mn-lt"/>
                <a:ea typeface="Arial" charset="0"/>
                <a:cs typeface="Arial" charset="0"/>
              </a:defRPr>
            </a:lvl3pPr>
            <a:lvl4pPr marL="7938" indent="0" algn="l" defTabSz="685800" rtl="0" eaLnBrk="1" latinLnBrk="0" hangingPunct="1">
              <a:lnSpc>
                <a:spcPct val="90000"/>
              </a:lnSpc>
              <a:spcBef>
                <a:spcPts val="375"/>
              </a:spcBef>
              <a:buFont typeface="Arial" charset="0"/>
              <a:buNone/>
              <a:tabLst/>
              <a:defRPr sz="1400" b="0" i="0" kern="1200" spc="0">
                <a:solidFill>
                  <a:srgbClr val="0C2074"/>
                </a:solidFill>
                <a:latin typeface="Arial Black" charset="0"/>
                <a:ea typeface="Arial Black" charset="0"/>
                <a:cs typeface="Arial Black" charset="0"/>
              </a:defRPr>
            </a:lvl4pPr>
            <a:lvl5pPr marL="0" indent="0" algn="l" defTabSz="685800" rtl="0" eaLnBrk="1" latinLnBrk="0" hangingPunct="1">
              <a:lnSpc>
                <a:spcPct val="90000"/>
              </a:lnSpc>
              <a:spcBef>
                <a:spcPts val="375"/>
              </a:spcBef>
              <a:buFont typeface="Arial"/>
              <a:buNone/>
              <a:tabLst/>
              <a:defRPr sz="1400" kern="1200">
                <a:solidFill>
                  <a:srgbClr val="0C2074"/>
                </a:solidFill>
                <a:latin typeface="+mn-lt"/>
                <a:ea typeface="+mn-ea"/>
                <a:cs typeface="+mn-cs"/>
              </a:defRPr>
            </a:lvl5pPr>
            <a:lvl6pPr marL="0" indent="0" algn="l" defTabSz="685800" rtl="0" eaLnBrk="1" latinLnBrk="0" hangingPunct="1">
              <a:lnSpc>
                <a:spcPct val="90000"/>
              </a:lnSpc>
              <a:spcBef>
                <a:spcPts val="375"/>
              </a:spcBef>
              <a:buFont typeface="Arial"/>
              <a:buNone/>
              <a:tabLst/>
              <a:defRPr sz="1400" kern="1200">
                <a:solidFill>
                  <a:srgbClr val="0C2074"/>
                </a:solidFill>
                <a:latin typeface="+mn-lt"/>
                <a:ea typeface="+mn-ea"/>
                <a:cs typeface="+mn-cs"/>
              </a:defRPr>
            </a:lvl6pPr>
            <a:lvl7pPr marL="7938" indent="0" algn="l" defTabSz="685800" rtl="0" eaLnBrk="1" latinLnBrk="0" hangingPunct="1">
              <a:lnSpc>
                <a:spcPct val="90000"/>
              </a:lnSpc>
              <a:spcBef>
                <a:spcPts val="375"/>
              </a:spcBef>
              <a:buFont typeface="Arial"/>
              <a:buNone/>
              <a:tabLst/>
              <a:defRPr sz="1400" kern="1200">
                <a:solidFill>
                  <a:srgbClr val="0C2074"/>
                </a:solidFill>
                <a:latin typeface="+mn-lt"/>
                <a:ea typeface="+mn-ea"/>
                <a:cs typeface="+mn-cs"/>
              </a:defRPr>
            </a:lvl7pPr>
            <a:lvl8pPr marL="0" indent="0" algn="l" defTabSz="685800" rtl="0" eaLnBrk="1" latinLnBrk="0" hangingPunct="1">
              <a:lnSpc>
                <a:spcPct val="90000"/>
              </a:lnSpc>
              <a:spcBef>
                <a:spcPts val="375"/>
              </a:spcBef>
              <a:buFont typeface="Arial"/>
              <a:buNone/>
              <a:tabLst/>
              <a:defRPr sz="1400" kern="1200">
                <a:solidFill>
                  <a:srgbClr val="0C2074"/>
                </a:solidFill>
                <a:latin typeface="+mn-lt"/>
                <a:ea typeface="+mn-ea"/>
                <a:cs typeface="+mn-cs"/>
              </a:defRPr>
            </a:lvl8pPr>
            <a:lvl9pPr marL="0" indent="0" algn="l" defTabSz="685800" rtl="0" eaLnBrk="1" latinLnBrk="0" hangingPunct="1">
              <a:lnSpc>
                <a:spcPct val="90000"/>
              </a:lnSpc>
              <a:spcBef>
                <a:spcPts val="375"/>
              </a:spcBef>
              <a:buFont typeface="Arial"/>
              <a:buNone/>
              <a:tabLst/>
              <a:defRPr sz="1400" kern="1200">
                <a:solidFill>
                  <a:srgbClr val="0C2074"/>
                </a:solidFill>
                <a:latin typeface="+mn-lt"/>
                <a:ea typeface="+mn-ea"/>
                <a:cs typeface="+mn-cs"/>
              </a:defRPr>
            </a:lvl9pPr>
          </a:lstStyle>
          <a:p>
            <a:pPr fontAlgn="auto">
              <a:spcAft>
                <a:spcPts val="0"/>
              </a:spcAft>
            </a:pPr>
            <a:r>
              <a:rPr lang="nl-NL" sz="1050" dirty="0">
                <a:solidFill>
                  <a:schemeClr val="accent5">
                    <a:lumMod val="75000"/>
                  </a:schemeClr>
                </a:solidFill>
              </a:rPr>
              <a:t>Meer tumor weggehaald tijdens operatie</a:t>
            </a:r>
          </a:p>
          <a:p>
            <a:pPr fontAlgn="auto">
              <a:spcAft>
                <a:spcPts val="0"/>
              </a:spcAft>
            </a:pPr>
            <a:endParaRPr lang="nl-NL" sz="1050" i="0" dirty="0">
              <a:solidFill>
                <a:schemeClr val="accent5">
                  <a:lumMod val="75000"/>
                </a:schemeClr>
              </a:solidFill>
            </a:endParaRPr>
          </a:p>
          <a:p>
            <a:pPr fontAlgn="auto">
              <a:spcAft>
                <a:spcPts val="0"/>
              </a:spcAft>
            </a:pPr>
            <a:r>
              <a:rPr lang="nl-NL" sz="1050" i="0" dirty="0">
                <a:solidFill>
                  <a:schemeClr val="accent5">
                    <a:lumMod val="75000"/>
                  </a:schemeClr>
                </a:solidFill>
              </a:rPr>
              <a:t>Minder neurologische schade door operatie</a:t>
            </a:r>
            <a:endParaRPr lang="en-NL" sz="1050" i="0" dirty="0">
              <a:solidFill>
                <a:schemeClr val="accent5">
                  <a:lumMod val="75000"/>
                </a:schemeClr>
              </a:solidFill>
            </a:endParaRPr>
          </a:p>
          <a:p>
            <a:pPr algn="ctr" fontAlgn="auto">
              <a:spcAft>
                <a:spcPts val="0"/>
              </a:spcAft>
            </a:pPr>
            <a:endParaRPr lang="en-NL" sz="1200" i="0" dirty="0">
              <a:solidFill>
                <a:schemeClr val="accent5">
                  <a:lumMod val="75000"/>
                </a:schemeClr>
              </a:solidFill>
            </a:endParaRPr>
          </a:p>
          <a:p>
            <a:pPr fontAlgn="auto">
              <a:spcAft>
                <a:spcPts val="0"/>
              </a:spcAft>
            </a:pPr>
            <a:endParaRPr lang="en-NL" sz="1350" dirty="0">
              <a:solidFill>
                <a:schemeClr val="accent5">
                  <a:lumMod val="75000"/>
                </a:schemeClr>
              </a:solidFill>
            </a:endParaRPr>
          </a:p>
          <a:p>
            <a:pPr fontAlgn="auto">
              <a:spcAft>
                <a:spcPts val="0"/>
              </a:spcAft>
            </a:pPr>
            <a:endParaRPr lang="en-NL" sz="1350" i="0" dirty="0">
              <a:solidFill>
                <a:schemeClr val="accent5">
                  <a:lumMod val="75000"/>
                </a:schemeClr>
              </a:solidFill>
            </a:endParaRPr>
          </a:p>
          <a:p>
            <a:pPr fontAlgn="auto">
              <a:spcAft>
                <a:spcPts val="0"/>
              </a:spcAft>
            </a:pPr>
            <a:endParaRPr lang="en-NL" sz="1050" i="0" dirty="0">
              <a:solidFill>
                <a:schemeClr val="accent5">
                  <a:lumMod val="75000"/>
                </a:schemeClr>
              </a:solidFill>
            </a:endParaRPr>
          </a:p>
        </p:txBody>
      </p:sp>
      <p:pic>
        <p:nvPicPr>
          <p:cNvPr id="1026" name="Picture 2" descr="Surgery Icon Vector Art, Icons, and Graphics for Free Download">
            <a:extLst>
              <a:ext uri="{FF2B5EF4-FFF2-40B4-BE49-F238E27FC236}">
                <a16:creationId xmlns:a16="http://schemas.microsoft.com/office/drawing/2014/main" id="{8ED46962-68AA-8AC1-8D68-9546E8F9262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19502" y="1470661"/>
            <a:ext cx="378830" cy="3788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habilitation - Free people icons">
            <a:extLst>
              <a:ext uri="{FF2B5EF4-FFF2-40B4-BE49-F238E27FC236}">
                <a16:creationId xmlns:a16="http://schemas.microsoft.com/office/drawing/2014/main" id="{BF7A34CD-40FA-08E1-629E-57F17F6172D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89279" y="1950974"/>
            <a:ext cx="294066" cy="294066"/>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Arrow Connector 22">
            <a:extLst>
              <a:ext uri="{FF2B5EF4-FFF2-40B4-BE49-F238E27FC236}">
                <a16:creationId xmlns:a16="http://schemas.microsoft.com/office/drawing/2014/main" id="{CD02D192-AB1B-C993-B7E9-F7556A5D4364}"/>
              </a:ext>
            </a:extLst>
          </p:cNvPr>
          <p:cNvCxnSpPr>
            <a:cxnSpLocks/>
          </p:cNvCxnSpPr>
          <p:nvPr/>
        </p:nvCxnSpPr>
        <p:spPr>
          <a:xfrm>
            <a:off x="1487385" y="3039652"/>
            <a:ext cx="2627416" cy="0"/>
          </a:xfrm>
          <a:prstGeom prst="straightConnector1">
            <a:avLst/>
          </a:prstGeom>
          <a:ln w="2222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4" name="Picture 33" descr="A diagram of a randomization&#10;&#10;Description automatically generated with low confidence">
            <a:extLst>
              <a:ext uri="{FF2B5EF4-FFF2-40B4-BE49-F238E27FC236}">
                <a16:creationId xmlns:a16="http://schemas.microsoft.com/office/drawing/2014/main" id="{0037DF8B-AF04-C20F-65D9-B8256619DBCF}"/>
              </a:ext>
            </a:extLst>
          </p:cNvPr>
          <p:cNvPicPr>
            <a:picLocks noChangeAspect="1"/>
          </p:cNvPicPr>
          <p:nvPr/>
        </p:nvPicPr>
        <p:blipFill rotWithShape="1">
          <a:blip r:embed="rId7"/>
          <a:srcRect l="4701" t="65872" r="91211" b="10433"/>
          <a:stretch/>
        </p:blipFill>
        <p:spPr>
          <a:xfrm>
            <a:off x="1488385" y="1353265"/>
            <a:ext cx="171102" cy="302797"/>
          </a:xfrm>
          <a:prstGeom prst="rect">
            <a:avLst/>
          </a:prstGeom>
        </p:spPr>
      </p:pic>
      <p:sp>
        <p:nvSpPr>
          <p:cNvPr id="39" name="Content Placeholder 2">
            <a:extLst>
              <a:ext uri="{FF2B5EF4-FFF2-40B4-BE49-F238E27FC236}">
                <a16:creationId xmlns:a16="http://schemas.microsoft.com/office/drawing/2014/main" id="{41BC501A-4765-27AC-4B7B-FB975F50CED6}"/>
              </a:ext>
            </a:extLst>
          </p:cNvPr>
          <p:cNvSpPr txBox="1">
            <a:spLocks/>
          </p:cNvSpPr>
          <p:nvPr/>
        </p:nvSpPr>
        <p:spPr>
          <a:xfrm>
            <a:off x="1756125" y="2792557"/>
            <a:ext cx="2548553" cy="633340"/>
          </a:xfrm>
          <a:prstGeom prst="rect">
            <a:avLst/>
          </a:prstGeom>
        </p:spPr>
        <p:txBody>
          <a:bodyPr vert="horz" lIns="68580" tIns="34290" rIns="68580" bIns="34290" rtlCol="0">
            <a:normAutofit/>
          </a:bodyPr>
          <a:lstStyle>
            <a:lvl1pPr marL="0" indent="0" algn="l" defTabSz="685800" rtl="0" eaLnBrk="1" latinLnBrk="0" hangingPunct="1">
              <a:lnSpc>
                <a:spcPct val="90000"/>
              </a:lnSpc>
              <a:spcBef>
                <a:spcPts val="750"/>
              </a:spcBef>
              <a:buFont typeface="Arial" charset="0"/>
              <a:buNone/>
              <a:defRPr sz="1400" kern="1200">
                <a:solidFill>
                  <a:srgbClr val="0C2074"/>
                </a:solidFill>
                <a:latin typeface="+mn-lt"/>
                <a:ea typeface="+mn-ea"/>
                <a:cs typeface="+mn-cs"/>
              </a:defRPr>
            </a:lvl1pPr>
            <a:lvl2pPr marL="628650" indent="-285750" algn="l" defTabSz="685800" rtl="0" eaLnBrk="1" latinLnBrk="0" hangingPunct="1">
              <a:lnSpc>
                <a:spcPct val="90000"/>
              </a:lnSpc>
              <a:spcBef>
                <a:spcPts val="375"/>
              </a:spcBef>
              <a:buClr>
                <a:srgbClr val="86D2EE"/>
              </a:buClr>
              <a:buFont typeface="Wingdings" charset="2"/>
              <a:buChar char="§"/>
              <a:defRPr sz="1400" i="0" kern="1200">
                <a:solidFill>
                  <a:srgbClr val="0C2074"/>
                </a:solidFill>
                <a:latin typeface="+mn-lt"/>
                <a:ea typeface="+mn-ea"/>
                <a:cs typeface="+mn-cs"/>
              </a:defRPr>
            </a:lvl2pPr>
            <a:lvl3pPr marL="1028700" indent="-342900" algn="l" defTabSz="685800" rtl="0" eaLnBrk="1" latinLnBrk="0" hangingPunct="1">
              <a:lnSpc>
                <a:spcPct val="90000"/>
              </a:lnSpc>
              <a:spcBef>
                <a:spcPts val="375"/>
              </a:spcBef>
              <a:buFont typeface="Arial" charset="0"/>
              <a:buChar char="•"/>
              <a:defRPr sz="1200" b="0" i="0" kern="1200">
                <a:solidFill>
                  <a:srgbClr val="0C2074"/>
                </a:solidFill>
                <a:latin typeface="+mn-lt"/>
                <a:ea typeface="Arial" charset="0"/>
                <a:cs typeface="Arial" charset="0"/>
              </a:defRPr>
            </a:lvl3pPr>
            <a:lvl4pPr marL="7938" indent="0" algn="l" defTabSz="685800" rtl="0" eaLnBrk="1" latinLnBrk="0" hangingPunct="1">
              <a:lnSpc>
                <a:spcPct val="90000"/>
              </a:lnSpc>
              <a:spcBef>
                <a:spcPts val="375"/>
              </a:spcBef>
              <a:buFont typeface="Arial" charset="0"/>
              <a:buNone/>
              <a:tabLst/>
              <a:defRPr sz="1400" b="0" i="0" kern="1200" spc="0">
                <a:solidFill>
                  <a:srgbClr val="0C2074"/>
                </a:solidFill>
                <a:latin typeface="Arial Black" charset="0"/>
                <a:ea typeface="Arial Black" charset="0"/>
                <a:cs typeface="Arial Black" charset="0"/>
              </a:defRPr>
            </a:lvl4pPr>
            <a:lvl5pPr marL="0" indent="0" algn="l" defTabSz="685800" rtl="0" eaLnBrk="1" latinLnBrk="0" hangingPunct="1">
              <a:lnSpc>
                <a:spcPct val="90000"/>
              </a:lnSpc>
              <a:spcBef>
                <a:spcPts val="375"/>
              </a:spcBef>
              <a:buFont typeface="Arial"/>
              <a:buNone/>
              <a:tabLst/>
              <a:defRPr sz="1400" kern="1200">
                <a:solidFill>
                  <a:srgbClr val="0C2074"/>
                </a:solidFill>
                <a:latin typeface="+mn-lt"/>
                <a:ea typeface="+mn-ea"/>
                <a:cs typeface="+mn-cs"/>
              </a:defRPr>
            </a:lvl5pPr>
            <a:lvl6pPr marL="0" indent="0" algn="l" defTabSz="685800" rtl="0" eaLnBrk="1" latinLnBrk="0" hangingPunct="1">
              <a:lnSpc>
                <a:spcPct val="90000"/>
              </a:lnSpc>
              <a:spcBef>
                <a:spcPts val="375"/>
              </a:spcBef>
              <a:buFont typeface="Arial"/>
              <a:buNone/>
              <a:tabLst/>
              <a:defRPr sz="1400" kern="1200">
                <a:solidFill>
                  <a:srgbClr val="0C2074"/>
                </a:solidFill>
                <a:latin typeface="+mn-lt"/>
                <a:ea typeface="+mn-ea"/>
                <a:cs typeface="+mn-cs"/>
              </a:defRPr>
            </a:lvl6pPr>
            <a:lvl7pPr marL="7938" indent="0" algn="l" defTabSz="685800" rtl="0" eaLnBrk="1" latinLnBrk="0" hangingPunct="1">
              <a:lnSpc>
                <a:spcPct val="90000"/>
              </a:lnSpc>
              <a:spcBef>
                <a:spcPts val="375"/>
              </a:spcBef>
              <a:buFont typeface="Arial"/>
              <a:buNone/>
              <a:tabLst/>
              <a:defRPr sz="1400" kern="1200">
                <a:solidFill>
                  <a:srgbClr val="0C2074"/>
                </a:solidFill>
                <a:latin typeface="+mn-lt"/>
                <a:ea typeface="+mn-ea"/>
                <a:cs typeface="+mn-cs"/>
              </a:defRPr>
            </a:lvl7pPr>
            <a:lvl8pPr marL="0" indent="0" algn="l" defTabSz="685800" rtl="0" eaLnBrk="1" latinLnBrk="0" hangingPunct="1">
              <a:lnSpc>
                <a:spcPct val="90000"/>
              </a:lnSpc>
              <a:spcBef>
                <a:spcPts val="375"/>
              </a:spcBef>
              <a:buFont typeface="Arial"/>
              <a:buNone/>
              <a:tabLst/>
              <a:defRPr sz="1400" kern="1200">
                <a:solidFill>
                  <a:srgbClr val="0C2074"/>
                </a:solidFill>
                <a:latin typeface="+mn-lt"/>
                <a:ea typeface="+mn-ea"/>
                <a:cs typeface="+mn-cs"/>
              </a:defRPr>
            </a:lvl8pPr>
            <a:lvl9pPr marL="0" indent="0" algn="l" defTabSz="685800" rtl="0" eaLnBrk="1" latinLnBrk="0" hangingPunct="1">
              <a:lnSpc>
                <a:spcPct val="90000"/>
              </a:lnSpc>
              <a:spcBef>
                <a:spcPts val="375"/>
              </a:spcBef>
              <a:buFont typeface="Arial"/>
              <a:buNone/>
              <a:tabLst/>
              <a:defRPr sz="1400" kern="1200">
                <a:solidFill>
                  <a:srgbClr val="0C2074"/>
                </a:solidFill>
                <a:latin typeface="+mn-lt"/>
                <a:ea typeface="+mn-ea"/>
                <a:cs typeface="+mn-cs"/>
              </a:defRPr>
            </a:lvl9pPr>
          </a:lstStyle>
          <a:p>
            <a:pPr fontAlgn="auto">
              <a:spcAft>
                <a:spcPts val="0"/>
              </a:spcAft>
            </a:pPr>
            <a:r>
              <a:rPr lang="nl-NL" sz="1050" dirty="0">
                <a:solidFill>
                  <a:schemeClr val="accent5">
                    <a:lumMod val="75000"/>
                  </a:schemeClr>
                </a:solidFill>
              </a:rPr>
              <a:t>&lt;70 jaar</a:t>
            </a:r>
          </a:p>
          <a:p>
            <a:pPr fontAlgn="auto">
              <a:spcAft>
                <a:spcPts val="0"/>
              </a:spcAft>
            </a:pPr>
            <a:endParaRPr lang="en-NL" sz="1200" i="0" dirty="0">
              <a:solidFill>
                <a:schemeClr val="accent5">
                  <a:lumMod val="75000"/>
                </a:schemeClr>
              </a:solidFill>
            </a:endParaRPr>
          </a:p>
          <a:p>
            <a:pPr fontAlgn="auto">
              <a:spcAft>
                <a:spcPts val="0"/>
              </a:spcAft>
            </a:pPr>
            <a:endParaRPr lang="en-NL" sz="1350" dirty="0">
              <a:solidFill>
                <a:schemeClr val="accent5">
                  <a:lumMod val="75000"/>
                </a:schemeClr>
              </a:solidFill>
            </a:endParaRPr>
          </a:p>
          <a:p>
            <a:pPr fontAlgn="auto">
              <a:spcAft>
                <a:spcPts val="0"/>
              </a:spcAft>
            </a:pPr>
            <a:endParaRPr lang="en-NL" sz="1350" i="0" dirty="0">
              <a:solidFill>
                <a:schemeClr val="accent5">
                  <a:lumMod val="75000"/>
                </a:schemeClr>
              </a:solidFill>
            </a:endParaRPr>
          </a:p>
          <a:p>
            <a:pPr fontAlgn="auto">
              <a:spcAft>
                <a:spcPts val="0"/>
              </a:spcAft>
            </a:pPr>
            <a:endParaRPr lang="en-NL" sz="1050" i="0" dirty="0">
              <a:solidFill>
                <a:schemeClr val="accent5">
                  <a:lumMod val="75000"/>
                </a:schemeClr>
              </a:solidFill>
            </a:endParaRPr>
          </a:p>
        </p:txBody>
      </p:sp>
      <p:pic>
        <p:nvPicPr>
          <p:cNvPr id="1034" name="Picture 10" descr="Time left - Free interface icons">
            <a:extLst>
              <a:ext uri="{FF2B5EF4-FFF2-40B4-BE49-F238E27FC236}">
                <a16:creationId xmlns:a16="http://schemas.microsoft.com/office/drawing/2014/main" id="{07268693-51D5-1DCA-701A-777A74D19C2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58578" y="2410613"/>
            <a:ext cx="294067" cy="29406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Brain And Human Head Icon Stock Illustration - Download Image Now - Icon,  Head, Human Brain - iStock">
            <a:extLst>
              <a:ext uri="{FF2B5EF4-FFF2-40B4-BE49-F238E27FC236}">
                <a16:creationId xmlns:a16="http://schemas.microsoft.com/office/drawing/2014/main" id="{377BD68D-4786-0E5C-135C-67549BA5112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87483" y="2806162"/>
            <a:ext cx="442866" cy="412502"/>
          </a:xfrm>
          <a:prstGeom prst="rect">
            <a:avLst/>
          </a:prstGeom>
          <a:noFill/>
          <a:extLst>
            <a:ext uri="{909E8E84-426E-40DD-AFC4-6F175D3DCCD1}">
              <a14:hiddenFill xmlns:a14="http://schemas.microsoft.com/office/drawing/2010/main">
                <a:solidFill>
                  <a:srgbClr val="FFFFFF"/>
                </a:solidFill>
              </a14:hiddenFill>
            </a:ext>
          </a:extLst>
        </p:spPr>
      </p:pic>
      <p:sp>
        <p:nvSpPr>
          <p:cNvPr id="41" name="Content Placeholder 2">
            <a:extLst>
              <a:ext uri="{FF2B5EF4-FFF2-40B4-BE49-F238E27FC236}">
                <a16:creationId xmlns:a16="http://schemas.microsoft.com/office/drawing/2014/main" id="{1A1FF654-79AB-CFFC-F06C-02EF353DC167}"/>
              </a:ext>
            </a:extLst>
          </p:cNvPr>
          <p:cNvSpPr txBox="1">
            <a:spLocks/>
          </p:cNvSpPr>
          <p:nvPr/>
        </p:nvSpPr>
        <p:spPr>
          <a:xfrm>
            <a:off x="6112935" y="2444127"/>
            <a:ext cx="2548553" cy="724070"/>
          </a:xfrm>
          <a:prstGeom prst="rect">
            <a:avLst/>
          </a:prstGeom>
        </p:spPr>
        <p:txBody>
          <a:bodyPr vert="horz" lIns="68580" tIns="34290" rIns="68580" bIns="34290" rtlCol="0">
            <a:normAutofit fontScale="92500"/>
          </a:bodyPr>
          <a:lstStyle>
            <a:lvl1pPr marL="0" indent="0" algn="l" defTabSz="685800" rtl="0" eaLnBrk="1" latinLnBrk="0" hangingPunct="1">
              <a:lnSpc>
                <a:spcPct val="90000"/>
              </a:lnSpc>
              <a:spcBef>
                <a:spcPts val="750"/>
              </a:spcBef>
              <a:buFont typeface="Arial" charset="0"/>
              <a:buNone/>
              <a:defRPr sz="1400" kern="1200">
                <a:solidFill>
                  <a:srgbClr val="0C2074"/>
                </a:solidFill>
                <a:latin typeface="+mn-lt"/>
                <a:ea typeface="+mn-ea"/>
                <a:cs typeface="+mn-cs"/>
              </a:defRPr>
            </a:lvl1pPr>
            <a:lvl2pPr marL="628650" indent="-285750" algn="l" defTabSz="685800" rtl="0" eaLnBrk="1" latinLnBrk="0" hangingPunct="1">
              <a:lnSpc>
                <a:spcPct val="90000"/>
              </a:lnSpc>
              <a:spcBef>
                <a:spcPts val="375"/>
              </a:spcBef>
              <a:buClr>
                <a:srgbClr val="86D2EE"/>
              </a:buClr>
              <a:buFont typeface="Wingdings" charset="2"/>
              <a:buChar char="§"/>
              <a:defRPr sz="1400" i="0" kern="1200">
                <a:solidFill>
                  <a:srgbClr val="0C2074"/>
                </a:solidFill>
                <a:latin typeface="+mn-lt"/>
                <a:ea typeface="+mn-ea"/>
                <a:cs typeface="+mn-cs"/>
              </a:defRPr>
            </a:lvl2pPr>
            <a:lvl3pPr marL="1028700" indent="-342900" algn="l" defTabSz="685800" rtl="0" eaLnBrk="1" latinLnBrk="0" hangingPunct="1">
              <a:lnSpc>
                <a:spcPct val="90000"/>
              </a:lnSpc>
              <a:spcBef>
                <a:spcPts val="375"/>
              </a:spcBef>
              <a:buFont typeface="Arial" charset="0"/>
              <a:buChar char="•"/>
              <a:defRPr sz="1200" b="0" i="0" kern="1200">
                <a:solidFill>
                  <a:srgbClr val="0C2074"/>
                </a:solidFill>
                <a:latin typeface="+mn-lt"/>
                <a:ea typeface="Arial" charset="0"/>
                <a:cs typeface="Arial" charset="0"/>
              </a:defRPr>
            </a:lvl3pPr>
            <a:lvl4pPr marL="7938" indent="0" algn="l" defTabSz="685800" rtl="0" eaLnBrk="1" latinLnBrk="0" hangingPunct="1">
              <a:lnSpc>
                <a:spcPct val="90000"/>
              </a:lnSpc>
              <a:spcBef>
                <a:spcPts val="375"/>
              </a:spcBef>
              <a:buFont typeface="Arial" charset="0"/>
              <a:buNone/>
              <a:tabLst/>
              <a:defRPr sz="1400" b="0" i="0" kern="1200" spc="0">
                <a:solidFill>
                  <a:srgbClr val="0C2074"/>
                </a:solidFill>
                <a:latin typeface="Arial Black" charset="0"/>
                <a:ea typeface="Arial Black" charset="0"/>
                <a:cs typeface="Arial Black" charset="0"/>
              </a:defRPr>
            </a:lvl4pPr>
            <a:lvl5pPr marL="0" indent="0" algn="l" defTabSz="685800" rtl="0" eaLnBrk="1" latinLnBrk="0" hangingPunct="1">
              <a:lnSpc>
                <a:spcPct val="90000"/>
              </a:lnSpc>
              <a:spcBef>
                <a:spcPts val="375"/>
              </a:spcBef>
              <a:buFont typeface="Arial"/>
              <a:buNone/>
              <a:tabLst/>
              <a:defRPr sz="1400" kern="1200">
                <a:solidFill>
                  <a:srgbClr val="0C2074"/>
                </a:solidFill>
                <a:latin typeface="+mn-lt"/>
                <a:ea typeface="+mn-ea"/>
                <a:cs typeface="+mn-cs"/>
              </a:defRPr>
            </a:lvl5pPr>
            <a:lvl6pPr marL="0" indent="0" algn="l" defTabSz="685800" rtl="0" eaLnBrk="1" latinLnBrk="0" hangingPunct="1">
              <a:lnSpc>
                <a:spcPct val="90000"/>
              </a:lnSpc>
              <a:spcBef>
                <a:spcPts val="375"/>
              </a:spcBef>
              <a:buFont typeface="Arial"/>
              <a:buNone/>
              <a:tabLst/>
              <a:defRPr sz="1400" kern="1200">
                <a:solidFill>
                  <a:srgbClr val="0C2074"/>
                </a:solidFill>
                <a:latin typeface="+mn-lt"/>
                <a:ea typeface="+mn-ea"/>
                <a:cs typeface="+mn-cs"/>
              </a:defRPr>
            </a:lvl6pPr>
            <a:lvl7pPr marL="7938" indent="0" algn="l" defTabSz="685800" rtl="0" eaLnBrk="1" latinLnBrk="0" hangingPunct="1">
              <a:lnSpc>
                <a:spcPct val="90000"/>
              </a:lnSpc>
              <a:spcBef>
                <a:spcPts val="375"/>
              </a:spcBef>
              <a:buFont typeface="Arial"/>
              <a:buNone/>
              <a:tabLst/>
              <a:defRPr sz="1400" kern="1200">
                <a:solidFill>
                  <a:srgbClr val="0C2074"/>
                </a:solidFill>
                <a:latin typeface="+mn-lt"/>
                <a:ea typeface="+mn-ea"/>
                <a:cs typeface="+mn-cs"/>
              </a:defRPr>
            </a:lvl7pPr>
            <a:lvl8pPr marL="0" indent="0" algn="l" defTabSz="685800" rtl="0" eaLnBrk="1" latinLnBrk="0" hangingPunct="1">
              <a:lnSpc>
                <a:spcPct val="90000"/>
              </a:lnSpc>
              <a:spcBef>
                <a:spcPts val="375"/>
              </a:spcBef>
              <a:buFont typeface="Arial"/>
              <a:buNone/>
              <a:tabLst/>
              <a:defRPr sz="1400" kern="1200">
                <a:solidFill>
                  <a:srgbClr val="0C2074"/>
                </a:solidFill>
                <a:latin typeface="+mn-lt"/>
                <a:ea typeface="+mn-ea"/>
                <a:cs typeface="+mn-cs"/>
              </a:defRPr>
            </a:lvl8pPr>
            <a:lvl9pPr marL="0" indent="0" algn="l" defTabSz="685800" rtl="0" eaLnBrk="1" latinLnBrk="0" hangingPunct="1">
              <a:lnSpc>
                <a:spcPct val="90000"/>
              </a:lnSpc>
              <a:spcBef>
                <a:spcPts val="375"/>
              </a:spcBef>
              <a:buFont typeface="Arial"/>
              <a:buNone/>
              <a:tabLst/>
              <a:defRPr sz="1400" kern="1200">
                <a:solidFill>
                  <a:srgbClr val="0C2074"/>
                </a:solidFill>
                <a:latin typeface="+mn-lt"/>
                <a:ea typeface="+mn-ea"/>
                <a:cs typeface="+mn-cs"/>
              </a:defRPr>
            </a:lvl9pPr>
          </a:lstStyle>
          <a:p>
            <a:pPr fontAlgn="auto">
              <a:spcAft>
                <a:spcPts val="0"/>
              </a:spcAft>
            </a:pPr>
            <a:r>
              <a:rPr lang="nl-NL" sz="1050" dirty="0">
                <a:solidFill>
                  <a:schemeClr val="accent5">
                    <a:lumMod val="75000"/>
                  </a:schemeClr>
                </a:solidFill>
              </a:rPr>
              <a:t>Langere overleving na de operatie</a:t>
            </a:r>
          </a:p>
          <a:p>
            <a:pPr fontAlgn="auto">
              <a:spcAft>
                <a:spcPts val="0"/>
              </a:spcAft>
            </a:pPr>
            <a:endParaRPr lang="nl-NL" sz="1050" i="0" dirty="0">
              <a:solidFill>
                <a:schemeClr val="accent5">
                  <a:lumMod val="75000"/>
                </a:schemeClr>
              </a:solidFill>
            </a:endParaRPr>
          </a:p>
          <a:p>
            <a:pPr fontAlgn="auto">
              <a:spcAft>
                <a:spcPts val="0"/>
              </a:spcAft>
            </a:pPr>
            <a:r>
              <a:rPr lang="nl-NL" sz="1050" i="0" dirty="0">
                <a:solidFill>
                  <a:schemeClr val="accent5">
                    <a:lumMod val="75000"/>
                  </a:schemeClr>
                </a:solidFill>
              </a:rPr>
              <a:t>Langere tijd tot recidie</a:t>
            </a:r>
            <a:r>
              <a:rPr lang="nl-NL" sz="1050" dirty="0">
                <a:solidFill>
                  <a:schemeClr val="accent5">
                    <a:lumMod val="75000"/>
                  </a:schemeClr>
                </a:solidFill>
              </a:rPr>
              <a:t>f tumor na operatie</a:t>
            </a:r>
            <a:r>
              <a:rPr lang="nl-NL" sz="1050" i="0" dirty="0">
                <a:solidFill>
                  <a:schemeClr val="accent5">
                    <a:lumMod val="75000"/>
                  </a:schemeClr>
                </a:solidFill>
              </a:rPr>
              <a:t> </a:t>
            </a:r>
            <a:endParaRPr lang="en-NL" sz="1050" i="0" dirty="0">
              <a:solidFill>
                <a:schemeClr val="accent5">
                  <a:lumMod val="75000"/>
                </a:schemeClr>
              </a:solidFill>
            </a:endParaRPr>
          </a:p>
          <a:p>
            <a:pPr algn="ctr" fontAlgn="auto">
              <a:spcAft>
                <a:spcPts val="0"/>
              </a:spcAft>
            </a:pPr>
            <a:endParaRPr lang="en-NL" sz="1200" i="0" dirty="0">
              <a:solidFill>
                <a:schemeClr val="accent5">
                  <a:lumMod val="75000"/>
                </a:schemeClr>
              </a:solidFill>
            </a:endParaRPr>
          </a:p>
          <a:p>
            <a:pPr fontAlgn="auto">
              <a:spcAft>
                <a:spcPts val="0"/>
              </a:spcAft>
            </a:pPr>
            <a:endParaRPr lang="en-NL" sz="1350" dirty="0">
              <a:solidFill>
                <a:schemeClr val="accent5">
                  <a:lumMod val="75000"/>
                </a:schemeClr>
              </a:solidFill>
            </a:endParaRPr>
          </a:p>
          <a:p>
            <a:pPr fontAlgn="auto">
              <a:spcAft>
                <a:spcPts val="0"/>
              </a:spcAft>
            </a:pPr>
            <a:endParaRPr lang="en-NL" sz="1350" i="0" dirty="0">
              <a:solidFill>
                <a:schemeClr val="accent5">
                  <a:lumMod val="75000"/>
                </a:schemeClr>
              </a:solidFill>
            </a:endParaRPr>
          </a:p>
          <a:p>
            <a:pPr fontAlgn="auto">
              <a:spcAft>
                <a:spcPts val="0"/>
              </a:spcAft>
            </a:pPr>
            <a:endParaRPr lang="en-NL" sz="1050" i="0" dirty="0">
              <a:solidFill>
                <a:schemeClr val="accent5">
                  <a:lumMod val="75000"/>
                </a:schemeClr>
              </a:solidFill>
            </a:endParaRPr>
          </a:p>
        </p:txBody>
      </p:sp>
      <p:pic>
        <p:nvPicPr>
          <p:cNvPr id="1044" name="Picture 20" descr="Radiotherapy - Free wellness icons">
            <a:extLst>
              <a:ext uri="{FF2B5EF4-FFF2-40B4-BE49-F238E27FC236}">
                <a16:creationId xmlns:a16="http://schemas.microsoft.com/office/drawing/2014/main" id="{A370D25D-FCE6-FAC0-67EB-B33B2A75A4A9}"/>
              </a:ext>
            </a:extLst>
          </p:cNvPr>
          <p:cNvPicPr>
            <a:picLocks noChangeAspect="1" noChangeArrowheads="1"/>
          </p:cNvPicPr>
          <p:nvPr/>
        </p:nvPicPr>
        <p:blipFill>
          <a:blip r:embed="rId13">
            <a:alphaModFix amt="10000"/>
            <a:extLst>
              <a:ext uri="{28A0092B-C50C-407E-A947-70E740481C1C}">
                <a14:useLocalDpi xmlns:a14="http://schemas.microsoft.com/office/drawing/2010/main" val="0"/>
              </a:ext>
            </a:extLst>
          </a:blip>
          <a:srcRect/>
          <a:stretch>
            <a:fillRect/>
          </a:stretch>
        </p:blipFill>
        <p:spPr bwMode="auto">
          <a:xfrm>
            <a:off x="5754499" y="3337276"/>
            <a:ext cx="328436" cy="328436"/>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chemotherapy Icon - Free PNG &amp; SVG 1250231 - Noun Project">
            <a:extLst>
              <a:ext uri="{FF2B5EF4-FFF2-40B4-BE49-F238E27FC236}">
                <a16:creationId xmlns:a16="http://schemas.microsoft.com/office/drawing/2014/main" id="{B3450BD9-E66A-EAD1-5421-8EDB3D74624D}"/>
              </a:ext>
            </a:extLst>
          </p:cNvPr>
          <p:cNvPicPr>
            <a:picLocks noChangeAspect="1" noChangeArrowheads="1"/>
          </p:cNvPicPr>
          <p:nvPr/>
        </p:nvPicPr>
        <p:blipFill>
          <a:blip r:embed="rId14">
            <a:alphaModFix amt="10000"/>
            <a:extLst>
              <a:ext uri="{28A0092B-C50C-407E-A947-70E740481C1C}">
                <a14:useLocalDpi xmlns:a14="http://schemas.microsoft.com/office/drawing/2010/main" val="0"/>
              </a:ext>
            </a:extLst>
          </a:blip>
          <a:srcRect/>
          <a:stretch>
            <a:fillRect/>
          </a:stretch>
        </p:blipFill>
        <p:spPr bwMode="auto">
          <a:xfrm>
            <a:off x="5719502" y="3640175"/>
            <a:ext cx="346249" cy="346249"/>
          </a:xfrm>
          <a:prstGeom prst="rect">
            <a:avLst/>
          </a:prstGeom>
          <a:noFill/>
          <a:extLst>
            <a:ext uri="{909E8E84-426E-40DD-AFC4-6F175D3DCCD1}">
              <a14:hiddenFill xmlns:a14="http://schemas.microsoft.com/office/drawing/2010/main">
                <a:solidFill>
                  <a:srgbClr val="FFFFFF"/>
                </a:solidFill>
              </a14:hiddenFill>
            </a:ext>
          </a:extLst>
        </p:spPr>
      </p:pic>
      <p:sp>
        <p:nvSpPr>
          <p:cNvPr id="42" name="Content Placeholder 2">
            <a:extLst>
              <a:ext uri="{FF2B5EF4-FFF2-40B4-BE49-F238E27FC236}">
                <a16:creationId xmlns:a16="http://schemas.microsoft.com/office/drawing/2014/main" id="{9816E33C-5821-B931-28F3-E3C247DA9A1E}"/>
              </a:ext>
            </a:extLst>
          </p:cNvPr>
          <p:cNvSpPr txBox="1">
            <a:spLocks/>
          </p:cNvSpPr>
          <p:nvPr/>
        </p:nvSpPr>
        <p:spPr>
          <a:xfrm>
            <a:off x="6130349" y="3457236"/>
            <a:ext cx="2548553" cy="459442"/>
          </a:xfrm>
          <a:prstGeom prst="rect">
            <a:avLst/>
          </a:prstGeom>
        </p:spPr>
        <p:txBody>
          <a:bodyPr vert="horz" lIns="68580" tIns="34290" rIns="68580" bIns="34290" rtlCol="0">
            <a:normAutofit/>
          </a:bodyPr>
          <a:lstStyle>
            <a:lvl1pPr marL="0" indent="0" algn="l" defTabSz="685800" rtl="0" eaLnBrk="1" latinLnBrk="0" hangingPunct="1">
              <a:lnSpc>
                <a:spcPct val="90000"/>
              </a:lnSpc>
              <a:spcBef>
                <a:spcPts val="750"/>
              </a:spcBef>
              <a:buFont typeface="Arial" charset="0"/>
              <a:buNone/>
              <a:defRPr sz="1400" kern="1200">
                <a:solidFill>
                  <a:srgbClr val="0C2074"/>
                </a:solidFill>
                <a:latin typeface="+mn-lt"/>
                <a:ea typeface="+mn-ea"/>
                <a:cs typeface="+mn-cs"/>
              </a:defRPr>
            </a:lvl1pPr>
            <a:lvl2pPr marL="628650" indent="-285750" algn="l" defTabSz="685800" rtl="0" eaLnBrk="1" latinLnBrk="0" hangingPunct="1">
              <a:lnSpc>
                <a:spcPct val="90000"/>
              </a:lnSpc>
              <a:spcBef>
                <a:spcPts val="375"/>
              </a:spcBef>
              <a:buClr>
                <a:srgbClr val="86D2EE"/>
              </a:buClr>
              <a:buFont typeface="Wingdings" charset="2"/>
              <a:buChar char="§"/>
              <a:defRPr sz="1400" i="0" kern="1200">
                <a:solidFill>
                  <a:srgbClr val="0C2074"/>
                </a:solidFill>
                <a:latin typeface="+mn-lt"/>
                <a:ea typeface="+mn-ea"/>
                <a:cs typeface="+mn-cs"/>
              </a:defRPr>
            </a:lvl2pPr>
            <a:lvl3pPr marL="1028700" indent="-342900" algn="l" defTabSz="685800" rtl="0" eaLnBrk="1" latinLnBrk="0" hangingPunct="1">
              <a:lnSpc>
                <a:spcPct val="90000"/>
              </a:lnSpc>
              <a:spcBef>
                <a:spcPts val="375"/>
              </a:spcBef>
              <a:buFont typeface="Arial" charset="0"/>
              <a:buChar char="•"/>
              <a:defRPr sz="1200" b="0" i="0" kern="1200">
                <a:solidFill>
                  <a:srgbClr val="0C2074"/>
                </a:solidFill>
                <a:latin typeface="+mn-lt"/>
                <a:ea typeface="Arial" charset="0"/>
                <a:cs typeface="Arial" charset="0"/>
              </a:defRPr>
            </a:lvl3pPr>
            <a:lvl4pPr marL="7938" indent="0" algn="l" defTabSz="685800" rtl="0" eaLnBrk="1" latinLnBrk="0" hangingPunct="1">
              <a:lnSpc>
                <a:spcPct val="90000"/>
              </a:lnSpc>
              <a:spcBef>
                <a:spcPts val="375"/>
              </a:spcBef>
              <a:buFont typeface="Arial" charset="0"/>
              <a:buNone/>
              <a:tabLst/>
              <a:defRPr sz="1400" b="0" i="0" kern="1200" spc="0">
                <a:solidFill>
                  <a:srgbClr val="0C2074"/>
                </a:solidFill>
                <a:latin typeface="Arial Black" charset="0"/>
                <a:ea typeface="Arial Black" charset="0"/>
                <a:cs typeface="Arial Black" charset="0"/>
              </a:defRPr>
            </a:lvl4pPr>
            <a:lvl5pPr marL="0" indent="0" algn="l" defTabSz="685800" rtl="0" eaLnBrk="1" latinLnBrk="0" hangingPunct="1">
              <a:lnSpc>
                <a:spcPct val="90000"/>
              </a:lnSpc>
              <a:spcBef>
                <a:spcPts val="375"/>
              </a:spcBef>
              <a:buFont typeface="Arial"/>
              <a:buNone/>
              <a:tabLst/>
              <a:defRPr sz="1400" kern="1200">
                <a:solidFill>
                  <a:srgbClr val="0C2074"/>
                </a:solidFill>
                <a:latin typeface="+mn-lt"/>
                <a:ea typeface="+mn-ea"/>
                <a:cs typeface="+mn-cs"/>
              </a:defRPr>
            </a:lvl5pPr>
            <a:lvl6pPr marL="0" indent="0" algn="l" defTabSz="685800" rtl="0" eaLnBrk="1" latinLnBrk="0" hangingPunct="1">
              <a:lnSpc>
                <a:spcPct val="90000"/>
              </a:lnSpc>
              <a:spcBef>
                <a:spcPts val="375"/>
              </a:spcBef>
              <a:buFont typeface="Arial"/>
              <a:buNone/>
              <a:tabLst/>
              <a:defRPr sz="1400" kern="1200">
                <a:solidFill>
                  <a:srgbClr val="0C2074"/>
                </a:solidFill>
                <a:latin typeface="+mn-lt"/>
                <a:ea typeface="+mn-ea"/>
                <a:cs typeface="+mn-cs"/>
              </a:defRPr>
            </a:lvl6pPr>
            <a:lvl7pPr marL="7938" indent="0" algn="l" defTabSz="685800" rtl="0" eaLnBrk="1" latinLnBrk="0" hangingPunct="1">
              <a:lnSpc>
                <a:spcPct val="90000"/>
              </a:lnSpc>
              <a:spcBef>
                <a:spcPts val="375"/>
              </a:spcBef>
              <a:buFont typeface="Arial"/>
              <a:buNone/>
              <a:tabLst/>
              <a:defRPr sz="1400" kern="1200">
                <a:solidFill>
                  <a:srgbClr val="0C2074"/>
                </a:solidFill>
                <a:latin typeface="+mn-lt"/>
                <a:ea typeface="+mn-ea"/>
                <a:cs typeface="+mn-cs"/>
              </a:defRPr>
            </a:lvl7pPr>
            <a:lvl8pPr marL="0" indent="0" algn="l" defTabSz="685800" rtl="0" eaLnBrk="1" latinLnBrk="0" hangingPunct="1">
              <a:lnSpc>
                <a:spcPct val="90000"/>
              </a:lnSpc>
              <a:spcBef>
                <a:spcPts val="375"/>
              </a:spcBef>
              <a:buFont typeface="Arial"/>
              <a:buNone/>
              <a:tabLst/>
              <a:defRPr sz="1400" kern="1200">
                <a:solidFill>
                  <a:srgbClr val="0C2074"/>
                </a:solidFill>
                <a:latin typeface="+mn-lt"/>
                <a:ea typeface="+mn-ea"/>
                <a:cs typeface="+mn-cs"/>
              </a:defRPr>
            </a:lvl8pPr>
            <a:lvl9pPr marL="0" indent="0" algn="l" defTabSz="685800" rtl="0" eaLnBrk="1" latinLnBrk="0" hangingPunct="1">
              <a:lnSpc>
                <a:spcPct val="90000"/>
              </a:lnSpc>
              <a:spcBef>
                <a:spcPts val="375"/>
              </a:spcBef>
              <a:buFont typeface="Arial"/>
              <a:buNone/>
              <a:tabLst/>
              <a:defRPr sz="1400" kern="1200">
                <a:solidFill>
                  <a:srgbClr val="0C2074"/>
                </a:solidFill>
                <a:latin typeface="+mn-lt"/>
                <a:ea typeface="+mn-ea"/>
                <a:cs typeface="+mn-cs"/>
              </a:defRPr>
            </a:lvl9pPr>
          </a:lstStyle>
          <a:p>
            <a:pPr fontAlgn="auto">
              <a:spcAft>
                <a:spcPts val="0"/>
              </a:spcAft>
            </a:pPr>
            <a:r>
              <a:rPr lang="nl-NL" sz="1050" dirty="0">
                <a:solidFill>
                  <a:schemeClr val="tx1">
                    <a:lumMod val="65000"/>
                    <a:lumOff val="35000"/>
                    <a:alpha val="10026"/>
                  </a:schemeClr>
                </a:solidFill>
              </a:rPr>
              <a:t>Grotere kans op chemotherapie en </a:t>
            </a:r>
          </a:p>
          <a:p>
            <a:pPr fontAlgn="auto">
              <a:spcAft>
                <a:spcPts val="0"/>
              </a:spcAft>
            </a:pPr>
            <a:r>
              <a:rPr lang="nl-NL" sz="1050" dirty="0">
                <a:solidFill>
                  <a:schemeClr val="tx1">
                    <a:lumMod val="65000"/>
                    <a:lumOff val="35000"/>
                    <a:alpha val="10026"/>
                  </a:schemeClr>
                </a:solidFill>
              </a:rPr>
              <a:t>bestraling na de operatie</a:t>
            </a:r>
            <a:endParaRPr lang="en-NL" sz="1050" i="0" dirty="0">
              <a:solidFill>
                <a:schemeClr val="tx1">
                  <a:lumMod val="65000"/>
                  <a:lumOff val="35000"/>
                  <a:alpha val="10026"/>
                </a:schemeClr>
              </a:solidFill>
            </a:endParaRPr>
          </a:p>
          <a:p>
            <a:pPr algn="ctr" fontAlgn="auto">
              <a:spcAft>
                <a:spcPts val="0"/>
              </a:spcAft>
            </a:pPr>
            <a:endParaRPr lang="en-NL" sz="1200" i="0" dirty="0">
              <a:solidFill>
                <a:srgbClr val="0C2074">
                  <a:alpha val="10026"/>
                </a:srgbClr>
              </a:solidFill>
            </a:endParaRPr>
          </a:p>
          <a:p>
            <a:pPr fontAlgn="auto">
              <a:spcAft>
                <a:spcPts val="0"/>
              </a:spcAft>
            </a:pPr>
            <a:endParaRPr lang="en-NL" sz="1350" dirty="0">
              <a:solidFill>
                <a:srgbClr val="0C2074">
                  <a:alpha val="10026"/>
                </a:srgbClr>
              </a:solidFill>
            </a:endParaRPr>
          </a:p>
          <a:p>
            <a:pPr fontAlgn="auto">
              <a:spcAft>
                <a:spcPts val="0"/>
              </a:spcAft>
            </a:pPr>
            <a:endParaRPr lang="en-NL" sz="1350" i="0" dirty="0">
              <a:solidFill>
                <a:srgbClr val="0C2074">
                  <a:alpha val="10026"/>
                </a:srgbClr>
              </a:solidFill>
            </a:endParaRPr>
          </a:p>
          <a:p>
            <a:pPr fontAlgn="auto">
              <a:spcAft>
                <a:spcPts val="0"/>
              </a:spcAft>
            </a:pPr>
            <a:endParaRPr lang="en-NL" sz="1050" i="0" dirty="0">
              <a:solidFill>
                <a:srgbClr val="0C2074">
                  <a:alpha val="10026"/>
                </a:srgbClr>
              </a:solidFill>
            </a:endParaRPr>
          </a:p>
        </p:txBody>
      </p:sp>
      <p:sp>
        <p:nvSpPr>
          <p:cNvPr id="5" name="Rectangle 4">
            <a:extLst>
              <a:ext uri="{FF2B5EF4-FFF2-40B4-BE49-F238E27FC236}">
                <a16:creationId xmlns:a16="http://schemas.microsoft.com/office/drawing/2014/main" id="{77791D92-87F4-2E19-7AC2-12B2D7F6E680}"/>
              </a:ext>
            </a:extLst>
          </p:cNvPr>
          <p:cNvSpPr/>
          <p:nvPr/>
        </p:nvSpPr>
        <p:spPr>
          <a:xfrm>
            <a:off x="1474055" y="74359"/>
            <a:ext cx="6195928" cy="584775"/>
          </a:xfrm>
          <a:prstGeom prst="rect">
            <a:avLst/>
          </a:prstGeom>
        </p:spPr>
        <p:txBody>
          <a:bodyPr wrap="none">
            <a:spAutoFit/>
          </a:bodyPr>
          <a:lstStyle/>
          <a:p>
            <a:pPr algn="ctr"/>
            <a:r>
              <a:rPr lang="en-NL" sz="3200" b="1" kern="0" dirty="0">
                <a:solidFill>
                  <a:srgbClr val="0C2074"/>
                </a:solidFill>
                <a:ea typeface="CMU Serif" panose="02000603000000000000" pitchFamily="2" charset="0"/>
                <a:cs typeface="CMU Serif" panose="02000603000000000000" pitchFamily="2" charset="0"/>
              </a:rPr>
              <a:t>Voordeel van wakkere operatie</a:t>
            </a:r>
          </a:p>
        </p:txBody>
      </p:sp>
    </p:spTree>
    <p:extLst>
      <p:ext uri="{BB962C8B-B14F-4D97-AF65-F5344CB8AC3E}">
        <p14:creationId xmlns:p14="http://schemas.microsoft.com/office/powerpoint/2010/main" val="40283610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CCE346-E6EA-33B6-8279-15073D7A5CE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13524" y="4356380"/>
            <a:ext cx="809604" cy="319114"/>
          </a:xfrm>
          <a:prstGeom prst="rect">
            <a:avLst/>
          </a:prstGeom>
          <a:noFill/>
          <a:ln>
            <a:noFill/>
          </a:ln>
        </p:spPr>
      </p:pic>
      <p:pic>
        <p:nvPicPr>
          <p:cNvPr id="6" name="Picture 5">
            <a:extLst>
              <a:ext uri="{FF2B5EF4-FFF2-40B4-BE49-F238E27FC236}">
                <a16:creationId xmlns:a16="http://schemas.microsoft.com/office/drawing/2014/main" id="{1D2C5185-BB2B-1A8D-0CB0-1AF434AAC110}"/>
              </a:ext>
            </a:extLst>
          </p:cNvPr>
          <p:cNvPicPr>
            <a:picLocks noChangeAspect="1"/>
          </p:cNvPicPr>
          <p:nvPr/>
        </p:nvPicPr>
        <p:blipFill>
          <a:blip r:embed="rId4"/>
          <a:stretch>
            <a:fillRect/>
          </a:stretch>
        </p:blipFill>
        <p:spPr>
          <a:xfrm>
            <a:off x="7835726" y="4768500"/>
            <a:ext cx="907898" cy="314548"/>
          </a:xfrm>
          <a:prstGeom prst="rect">
            <a:avLst/>
          </a:prstGeom>
        </p:spPr>
      </p:pic>
      <p:pic>
        <p:nvPicPr>
          <p:cNvPr id="7" name="Picture 6">
            <a:extLst>
              <a:ext uri="{FF2B5EF4-FFF2-40B4-BE49-F238E27FC236}">
                <a16:creationId xmlns:a16="http://schemas.microsoft.com/office/drawing/2014/main" id="{B3580D1F-CB62-A23F-2505-8637D7168BDF}"/>
              </a:ext>
            </a:extLst>
          </p:cNvPr>
          <p:cNvPicPr>
            <a:picLocks noChangeAspect="1"/>
          </p:cNvPicPr>
          <p:nvPr/>
        </p:nvPicPr>
        <p:blipFill rotWithShape="1">
          <a:blip r:embed="rId5"/>
          <a:srcRect l="10472" r="12880" b="29085"/>
          <a:stretch/>
        </p:blipFill>
        <p:spPr>
          <a:xfrm>
            <a:off x="6830067" y="4675494"/>
            <a:ext cx="1023614" cy="462424"/>
          </a:xfrm>
          <a:prstGeom prst="rect">
            <a:avLst/>
          </a:prstGeom>
        </p:spPr>
      </p:pic>
      <p:pic>
        <p:nvPicPr>
          <p:cNvPr id="8" name="Picture 7">
            <a:extLst>
              <a:ext uri="{FF2B5EF4-FFF2-40B4-BE49-F238E27FC236}">
                <a16:creationId xmlns:a16="http://schemas.microsoft.com/office/drawing/2014/main" id="{A583200C-AFC2-5DC9-5A21-E8425CBBF33F}"/>
              </a:ext>
            </a:extLst>
          </p:cNvPr>
          <p:cNvPicPr>
            <a:picLocks noChangeAspect="1"/>
          </p:cNvPicPr>
          <p:nvPr/>
        </p:nvPicPr>
        <p:blipFill>
          <a:blip r:embed="rId6"/>
          <a:stretch>
            <a:fillRect/>
          </a:stretch>
        </p:blipFill>
        <p:spPr>
          <a:xfrm>
            <a:off x="7835726" y="4405022"/>
            <a:ext cx="1266333" cy="251756"/>
          </a:xfrm>
          <a:prstGeom prst="rect">
            <a:avLst/>
          </a:prstGeom>
        </p:spPr>
      </p:pic>
      <p:pic>
        <p:nvPicPr>
          <p:cNvPr id="10" name="Picture 9" descr="A diagram of a randomization&#10;&#10;Description automatically generated with low confidence">
            <a:extLst>
              <a:ext uri="{FF2B5EF4-FFF2-40B4-BE49-F238E27FC236}">
                <a16:creationId xmlns:a16="http://schemas.microsoft.com/office/drawing/2014/main" id="{69B4E712-8EFE-55BB-4257-333F8BF35B99}"/>
              </a:ext>
            </a:extLst>
          </p:cNvPr>
          <p:cNvPicPr>
            <a:picLocks noChangeAspect="1"/>
          </p:cNvPicPr>
          <p:nvPr/>
        </p:nvPicPr>
        <p:blipFill rotWithShape="1">
          <a:blip r:embed="rId7"/>
          <a:srcRect t="17462" r="83771"/>
          <a:stretch/>
        </p:blipFill>
        <p:spPr>
          <a:xfrm>
            <a:off x="575594" y="1151913"/>
            <a:ext cx="679341" cy="1054772"/>
          </a:xfrm>
          <a:prstGeom prst="rect">
            <a:avLst/>
          </a:prstGeom>
        </p:spPr>
      </p:pic>
      <p:pic>
        <p:nvPicPr>
          <p:cNvPr id="13" name="Picture 12" descr="A close-up of a person's face&#10;&#10;Description automatically generated with low confidence">
            <a:extLst>
              <a:ext uri="{FF2B5EF4-FFF2-40B4-BE49-F238E27FC236}">
                <a16:creationId xmlns:a16="http://schemas.microsoft.com/office/drawing/2014/main" id="{EFDBF3C2-8B7B-C0F0-47B6-344166843227}"/>
              </a:ext>
            </a:extLst>
          </p:cNvPr>
          <p:cNvPicPr>
            <a:picLocks noChangeAspect="1"/>
          </p:cNvPicPr>
          <p:nvPr/>
        </p:nvPicPr>
        <p:blipFill rotWithShape="1">
          <a:blip r:embed="rId8"/>
          <a:srcRect t="18318" r="84702"/>
          <a:stretch/>
        </p:blipFill>
        <p:spPr>
          <a:xfrm>
            <a:off x="560131" y="3060520"/>
            <a:ext cx="679341" cy="1153935"/>
          </a:xfrm>
          <a:prstGeom prst="rect">
            <a:avLst/>
          </a:prstGeom>
        </p:spPr>
      </p:pic>
      <p:pic>
        <p:nvPicPr>
          <p:cNvPr id="14" name="Picture 13" descr="A close-up of a person's face&#10;&#10;Description automatically generated with low confidence">
            <a:extLst>
              <a:ext uri="{FF2B5EF4-FFF2-40B4-BE49-F238E27FC236}">
                <a16:creationId xmlns:a16="http://schemas.microsoft.com/office/drawing/2014/main" id="{15E43AC8-6E6E-8975-4232-9D40163381AA}"/>
              </a:ext>
            </a:extLst>
          </p:cNvPr>
          <p:cNvPicPr>
            <a:picLocks noChangeAspect="1"/>
          </p:cNvPicPr>
          <p:nvPr/>
        </p:nvPicPr>
        <p:blipFill rotWithShape="1">
          <a:blip r:embed="rId8"/>
          <a:srcRect l="94996" t="31964" b="44476"/>
          <a:stretch/>
        </p:blipFill>
        <p:spPr>
          <a:xfrm>
            <a:off x="1459867" y="3655476"/>
            <a:ext cx="222223" cy="332830"/>
          </a:xfrm>
          <a:prstGeom prst="rect">
            <a:avLst/>
          </a:prstGeom>
        </p:spPr>
      </p:pic>
      <p:pic>
        <p:nvPicPr>
          <p:cNvPr id="15" name="Picture 14" descr="A close-up of a person's face&#10;&#10;Description automatically generated with low confidence">
            <a:extLst>
              <a:ext uri="{FF2B5EF4-FFF2-40B4-BE49-F238E27FC236}">
                <a16:creationId xmlns:a16="http://schemas.microsoft.com/office/drawing/2014/main" id="{D5025878-46D4-E9AB-02AC-4C55D97A28ED}"/>
              </a:ext>
            </a:extLst>
          </p:cNvPr>
          <p:cNvPicPr>
            <a:picLocks noChangeAspect="1"/>
          </p:cNvPicPr>
          <p:nvPr/>
        </p:nvPicPr>
        <p:blipFill rotWithShape="1">
          <a:blip r:embed="rId8"/>
          <a:srcRect l="89992" t="32303" r="5004" b="46881"/>
          <a:stretch/>
        </p:blipFill>
        <p:spPr>
          <a:xfrm>
            <a:off x="1473613" y="2703794"/>
            <a:ext cx="222222" cy="294067"/>
          </a:xfrm>
          <a:prstGeom prst="rect">
            <a:avLst/>
          </a:prstGeom>
        </p:spPr>
      </p:pic>
      <p:cxnSp>
        <p:nvCxnSpPr>
          <p:cNvPr id="19" name="Straight Arrow Connector 18">
            <a:extLst>
              <a:ext uri="{FF2B5EF4-FFF2-40B4-BE49-F238E27FC236}">
                <a16:creationId xmlns:a16="http://schemas.microsoft.com/office/drawing/2014/main" id="{8C1DF0AC-DAB1-8B0A-25CB-B665949BAB2C}"/>
              </a:ext>
            </a:extLst>
          </p:cNvPr>
          <p:cNvCxnSpPr>
            <a:cxnSpLocks/>
          </p:cNvCxnSpPr>
          <p:nvPr/>
        </p:nvCxnSpPr>
        <p:spPr>
          <a:xfrm>
            <a:off x="1487385" y="1679298"/>
            <a:ext cx="2627416" cy="0"/>
          </a:xfrm>
          <a:prstGeom prst="straightConnector1">
            <a:avLst/>
          </a:prstGeom>
          <a:ln w="22225">
            <a:tailEnd type="triangle"/>
          </a:ln>
        </p:spPr>
        <p:style>
          <a:lnRef idx="1">
            <a:schemeClr val="dk1"/>
          </a:lnRef>
          <a:fillRef idx="0">
            <a:schemeClr val="dk1"/>
          </a:fillRef>
          <a:effectRef idx="0">
            <a:schemeClr val="dk1"/>
          </a:effectRef>
          <a:fontRef idx="minor">
            <a:schemeClr val="tx1"/>
          </a:fontRef>
        </p:style>
      </p:cxnSp>
      <p:sp>
        <p:nvSpPr>
          <p:cNvPr id="21" name="Content Placeholder 2">
            <a:extLst>
              <a:ext uri="{FF2B5EF4-FFF2-40B4-BE49-F238E27FC236}">
                <a16:creationId xmlns:a16="http://schemas.microsoft.com/office/drawing/2014/main" id="{755D8FB6-1397-4FBB-F0DD-240F90CC9D63}"/>
              </a:ext>
            </a:extLst>
          </p:cNvPr>
          <p:cNvSpPr txBox="1">
            <a:spLocks/>
          </p:cNvSpPr>
          <p:nvPr/>
        </p:nvSpPr>
        <p:spPr>
          <a:xfrm>
            <a:off x="1472781" y="1429343"/>
            <a:ext cx="2014061" cy="302799"/>
          </a:xfrm>
          <a:prstGeom prst="rect">
            <a:avLst/>
          </a:prstGeom>
        </p:spPr>
        <p:txBody>
          <a:bodyPr vert="horz" lIns="68580" tIns="34290" rIns="68580" bIns="34290" rtlCol="0">
            <a:normAutofit/>
          </a:bodyPr>
          <a:lstStyle>
            <a:lvl1pPr marL="0" indent="0" algn="l" defTabSz="685800" rtl="0" eaLnBrk="1" latinLnBrk="0" hangingPunct="1">
              <a:lnSpc>
                <a:spcPct val="90000"/>
              </a:lnSpc>
              <a:spcBef>
                <a:spcPts val="750"/>
              </a:spcBef>
              <a:buFont typeface="Arial" charset="0"/>
              <a:buNone/>
              <a:defRPr sz="1400" kern="1200">
                <a:solidFill>
                  <a:srgbClr val="0C2074"/>
                </a:solidFill>
                <a:latin typeface="+mn-lt"/>
                <a:ea typeface="+mn-ea"/>
                <a:cs typeface="+mn-cs"/>
              </a:defRPr>
            </a:lvl1pPr>
            <a:lvl2pPr marL="628650" indent="-285750" algn="l" defTabSz="685800" rtl="0" eaLnBrk="1" latinLnBrk="0" hangingPunct="1">
              <a:lnSpc>
                <a:spcPct val="90000"/>
              </a:lnSpc>
              <a:spcBef>
                <a:spcPts val="375"/>
              </a:spcBef>
              <a:buClr>
                <a:srgbClr val="86D2EE"/>
              </a:buClr>
              <a:buFont typeface="Wingdings" charset="2"/>
              <a:buChar char="§"/>
              <a:defRPr sz="1400" i="0" kern="1200">
                <a:solidFill>
                  <a:srgbClr val="0C2074"/>
                </a:solidFill>
                <a:latin typeface="+mn-lt"/>
                <a:ea typeface="+mn-ea"/>
                <a:cs typeface="+mn-cs"/>
              </a:defRPr>
            </a:lvl2pPr>
            <a:lvl3pPr marL="1028700" indent="-342900" algn="l" defTabSz="685800" rtl="0" eaLnBrk="1" latinLnBrk="0" hangingPunct="1">
              <a:lnSpc>
                <a:spcPct val="90000"/>
              </a:lnSpc>
              <a:spcBef>
                <a:spcPts val="375"/>
              </a:spcBef>
              <a:buFont typeface="Arial" charset="0"/>
              <a:buChar char="•"/>
              <a:defRPr sz="1200" b="0" i="0" kern="1200">
                <a:solidFill>
                  <a:srgbClr val="0C2074"/>
                </a:solidFill>
                <a:latin typeface="+mn-lt"/>
                <a:ea typeface="Arial" charset="0"/>
                <a:cs typeface="Arial" charset="0"/>
              </a:defRPr>
            </a:lvl3pPr>
            <a:lvl4pPr marL="7938" indent="0" algn="l" defTabSz="685800" rtl="0" eaLnBrk="1" latinLnBrk="0" hangingPunct="1">
              <a:lnSpc>
                <a:spcPct val="90000"/>
              </a:lnSpc>
              <a:spcBef>
                <a:spcPts val="375"/>
              </a:spcBef>
              <a:buFont typeface="Arial" charset="0"/>
              <a:buNone/>
              <a:tabLst/>
              <a:defRPr sz="1400" b="0" i="0" kern="1200" spc="0">
                <a:solidFill>
                  <a:srgbClr val="0C2074"/>
                </a:solidFill>
                <a:latin typeface="Arial Black" charset="0"/>
                <a:ea typeface="Arial Black" charset="0"/>
                <a:cs typeface="Arial Black" charset="0"/>
              </a:defRPr>
            </a:lvl4pPr>
            <a:lvl5pPr marL="0" indent="0" algn="l" defTabSz="685800" rtl="0" eaLnBrk="1" latinLnBrk="0" hangingPunct="1">
              <a:lnSpc>
                <a:spcPct val="90000"/>
              </a:lnSpc>
              <a:spcBef>
                <a:spcPts val="375"/>
              </a:spcBef>
              <a:buFont typeface="Arial"/>
              <a:buNone/>
              <a:tabLst/>
              <a:defRPr sz="1400" kern="1200">
                <a:solidFill>
                  <a:srgbClr val="0C2074"/>
                </a:solidFill>
                <a:latin typeface="+mn-lt"/>
                <a:ea typeface="+mn-ea"/>
                <a:cs typeface="+mn-cs"/>
              </a:defRPr>
            </a:lvl5pPr>
            <a:lvl6pPr marL="0" indent="0" algn="l" defTabSz="685800" rtl="0" eaLnBrk="1" latinLnBrk="0" hangingPunct="1">
              <a:lnSpc>
                <a:spcPct val="90000"/>
              </a:lnSpc>
              <a:spcBef>
                <a:spcPts val="375"/>
              </a:spcBef>
              <a:buFont typeface="Arial"/>
              <a:buNone/>
              <a:tabLst/>
              <a:defRPr sz="1400" kern="1200">
                <a:solidFill>
                  <a:srgbClr val="0C2074"/>
                </a:solidFill>
                <a:latin typeface="+mn-lt"/>
                <a:ea typeface="+mn-ea"/>
                <a:cs typeface="+mn-cs"/>
              </a:defRPr>
            </a:lvl6pPr>
            <a:lvl7pPr marL="7938" indent="0" algn="l" defTabSz="685800" rtl="0" eaLnBrk="1" latinLnBrk="0" hangingPunct="1">
              <a:lnSpc>
                <a:spcPct val="90000"/>
              </a:lnSpc>
              <a:spcBef>
                <a:spcPts val="375"/>
              </a:spcBef>
              <a:buFont typeface="Arial"/>
              <a:buNone/>
              <a:tabLst/>
              <a:defRPr sz="1400" kern="1200">
                <a:solidFill>
                  <a:srgbClr val="0C2074"/>
                </a:solidFill>
                <a:latin typeface="+mn-lt"/>
                <a:ea typeface="+mn-ea"/>
                <a:cs typeface="+mn-cs"/>
              </a:defRPr>
            </a:lvl7pPr>
            <a:lvl8pPr marL="0" indent="0" algn="l" defTabSz="685800" rtl="0" eaLnBrk="1" latinLnBrk="0" hangingPunct="1">
              <a:lnSpc>
                <a:spcPct val="90000"/>
              </a:lnSpc>
              <a:spcBef>
                <a:spcPts val="375"/>
              </a:spcBef>
              <a:buFont typeface="Arial"/>
              <a:buNone/>
              <a:tabLst/>
              <a:defRPr sz="1400" kern="1200">
                <a:solidFill>
                  <a:srgbClr val="0C2074"/>
                </a:solidFill>
                <a:latin typeface="+mn-lt"/>
                <a:ea typeface="+mn-ea"/>
                <a:cs typeface="+mn-cs"/>
              </a:defRPr>
            </a:lvl8pPr>
            <a:lvl9pPr marL="0" indent="0" algn="l" defTabSz="685800" rtl="0" eaLnBrk="1" latinLnBrk="0" hangingPunct="1">
              <a:lnSpc>
                <a:spcPct val="90000"/>
              </a:lnSpc>
              <a:spcBef>
                <a:spcPts val="375"/>
              </a:spcBef>
              <a:buFont typeface="Arial"/>
              <a:buNone/>
              <a:tabLst/>
              <a:defRPr sz="1400" kern="1200">
                <a:solidFill>
                  <a:srgbClr val="0C2074"/>
                </a:solidFill>
                <a:latin typeface="+mn-lt"/>
                <a:ea typeface="+mn-ea"/>
                <a:cs typeface="+mn-cs"/>
              </a:defRPr>
            </a:lvl9pPr>
          </a:lstStyle>
          <a:p>
            <a:pPr algn="ctr" fontAlgn="auto">
              <a:spcAft>
                <a:spcPts val="0"/>
              </a:spcAft>
            </a:pPr>
            <a:r>
              <a:rPr lang="nl-NL" sz="1050" dirty="0">
                <a:solidFill>
                  <a:schemeClr val="tx1">
                    <a:lumMod val="65000"/>
                    <a:lumOff val="35000"/>
                  </a:schemeClr>
                </a:solidFill>
              </a:rPr>
              <a:t>Alle glioblastoom patiënten</a:t>
            </a:r>
            <a:endParaRPr lang="en-NL" sz="1050" i="0" dirty="0">
              <a:solidFill>
                <a:schemeClr val="tx1">
                  <a:lumMod val="65000"/>
                  <a:lumOff val="35000"/>
                </a:schemeClr>
              </a:solidFill>
            </a:endParaRPr>
          </a:p>
          <a:p>
            <a:pPr algn="ctr" fontAlgn="auto">
              <a:spcAft>
                <a:spcPts val="0"/>
              </a:spcAft>
            </a:pPr>
            <a:endParaRPr lang="en-NL" sz="1200" i="0" dirty="0"/>
          </a:p>
          <a:p>
            <a:pPr fontAlgn="auto">
              <a:spcAft>
                <a:spcPts val="0"/>
              </a:spcAft>
            </a:pPr>
            <a:endParaRPr lang="en-NL" sz="1350" dirty="0"/>
          </a:p>
          <a:p>
            <a:pPr fontAlgn="auto">
              <a:spcAft>
                <a:spcPts val="0"/>
              </a:spcAft>
            </a:pPr>
            <a:endParaRPr lang="en-NL" sz="1350" i="0" dirty="0"/>
          </a:p>
          <a:p>
            <a:pPr fontAlgn="auto">
              <a:spcAft>
                <a:spcPts val="0"/>
              </a:spcAft>
            </a:pPr>
            <a:endParaRPr lang="en-NL" sz="1050" i="0" dirty="0"/>
          </a:p>
        </p:txBody>
      </p:sp>
      <p:sp>
        <p:nvSpPr>
          <p:cNvPr id="22" name="Content Placeholder 2">
            <a:extLst>
              <a:ext uri="{FF2B5EF4-FFF2-40B4-BE49-F238E27FC236}">
                <a16:creationId xmlns:a16="http://schemas.microsoft.com/office/drawing/2014/main" id="{7A678D29-3347-05C5-2E90-503F327D4996}"/>
              </a:ext>
            </a:extLst>
          </p:cNvPr>
          <p:cNvSpPr txBox="1">
            <a:spLocks/>
          </p:cNvSpPr>
          <p:nvPr/>
        </p:nvSpPr>
        <p:spPr>
          <a:xfrm>
            <a:off x="6112935" y="1574871"/>
            <a:ext cx="2548553" cy="724070"/>
          </a:xfrm>
          <a:prstGeom prst="rect">
            <a:avLst/>
          </a:prstGeom>
        </p:spPr>
        <p:txBody>
          <a:bodyPr vert="horz" lIns="68580" tIns="34290" rIns="68580" bIns="34290" rtlCol="0">
            <a:normAutofit fontScale="92500" lnSpcReduction="20000"/>
          </a:bodyPr>
          <a:lstStyle>
            <a:lvl1pPr marL="0" indent="0" algn="l" defTabSz="685800" rtl="0" eaLnBrk="1" latinLnBrk="0" hangingPunct="1">
              <a:lnSpc>
                <a:spcPct val="90000"/>
              </a:lnSpc>
              <a:spcBef>
                <a:spcPts val="750"/>
              </a:spcBef>
              <a:buFont typeface="Arial" charset="0"/>
              <a:buNone/>
              <a:defRPr sz="1400" kern="1200">
                <a:solidFill>
                  <a:srgbClr val="0C2074"/>
                </a:solidFill>
                <a:latin typeface="+mn-lt"/>
                <a:ea typeface="+mn-ea"/>
                <a:cs typeface="+mn-cs"/>
              </a:defRPr>
            </a:lvl1pPr>
            <a:lvl2pPr marL="628650" indent="-285750" algn="l" defTabSz="685800" rtl="0" eaLnBrk="1" latinLnBrk="0" hangingPunct="1">
              <a:lnSpc>
                <a:spcPct val="90000"/>
              </a:lnSpc>
              <a:spcBef>
                <a:spcPts val="375"/>
              </a:spcBef>
              <a:buClr>
                <a:srgbClr val="86D2EE"/>
              </a:buClr>
              <a:buFont typeface="Wingdings" charset="2"/>
              <a:buChar char="§"/>
              <a:defRPr sz="1400" i="0" kern="1200">
                <a:solidFill>
                  <a:srgbClr val="0C2074"/>
                </a:solidFill>
                <a:latin typeface="+mn-lt"/>
                <a:ea typeface="+mn-ea"/>
                <a:cs typeface="+mn-cs"/>
              </a:defRPr>
            </a:lvl2pPr>
            <a:lvl3pPr marL="1028700" indent="-342900" algn="l" defTabSz="685800" rtl="0" eaLnBrk="1" latinLnBrk="0" hangingPunct="1">
              <a:lnSpc>
                <a:spcPct val="90000"/>
              </a:lnSpc>
              <a:spcBef>
                <a:spcPts val="375"/>
              </a:spcBef>
              <a:buFont typeface="Arial" charset="0"/>
              <a:buChar char="•"/>
              <a:defRPr sz="1200" b="0" i="0" kern="1200">
                <a:solidFill>
                  <a:srgbClr val="0C2074"/>
                </a:solidFill>
                <a:latin typeface="+mn-lt"/>
                <a:ea typeface="Arial" charset="0"/>
                <a:cs typeface="Arial" charset="0"/>
              </a:defRPr>
            </a:lvl3pPr>
            <a:lvl4pPr marL="7938" indent="0" algn="l" defTabSz="685800" rtl="0" eaLnBrk="1" latinLnBrk="0" hangingPunct="1">
              <a:lnSpc>
                <a:spcPct val="90000"/>
              </a:lnSpc>
              <a:spcBef>
                <a:spcPts val="375"/>
              </a:spcBef>
              <a:buFont typeface="Arial" charset="0"/>
              <a:buNone/>
              <a:tabLst/>
              <a:defRPr sz="1400" b="0" i="0" kern="1200" spc="0">
                <a:solidFill>
                  <a:srgbClr val="0C2074"/>
                </a:solidFill>
                <a:latin typeface="Arial Black" charset="0"/>
                <a:ea typeface="Arial Black" charset="0"/>
                <a:cs typeface="Arial Black" charset="0"/>
              </a:defRPr>
            </a:lvl4pPr>
            <a:lvl5pPr marL="0" indent="0" algn="l" defTabSz="685800" rtl="0" eaLnBrk="1" latinLnBrk="0" hangingPunct="1">
              <a:lnSpc>
                <a:spcPct val="90000"/>
              </a:lnSpc>
              <a:spcBef>
                <a:spcPts val="375"/>
              </a:spcBef>
              <a:buFont typeface="Arial"/>
              <a:buNone/>
              <a:tabLst/>
              <a:defRPr sz="1400" kern="1200">
                <a:solidFill>
                  <a:srgbClr val="0C2074"/>
                </a:solidFill>
                <a:latin typeface="+mn-lt"/>
                <a:ea typeface="+mn-ea"/>
                <a:cs typeface="+mn-cs"/>
              </a:defRPr>
            </a:lvl5pPr>
            <a:lvl6pPr marL="0" indent="0" algn="l" defTabSz="685800" rtl="0" eaLnBrk="1" latinLnBrk="0" hangingPunct="1">
              <a:lnSpc>
                <a:spcPct val="90000"/>
              </a:lnSpc>
              <a:spcBef>
                <a:spcPts val="375"/>
              </a:spcBef>
              <a:buFont typeface="Arial"/>
              <a:buNone/>
              <a:tabLst/>
              <a:defRPr sz="1400" kern="1200">
                <a:solidFill>
                  <a:srgbClr val="0C2074"/>
                </a:solidFill>
                <a:latin typeface="+mn-lt"/>
                <a:ea typeface="+mn-ea"/>
                <a:cs typeface="+mn-cs"/>
              </a:defRPr>
            </a:lvl6pPr>
            <a:lvl7pPr marL="7938" indent="0" algn="l" defTabSz="685800" rtl="0" eaLnBrk="1" latinLnBrk="0" hangingPunct="1">
              <a:lnSpc>
                <a:spcPct val="90000"/>
              </a:lnSpc>
              <a:spcBef>
                <a:spcPts val="375"/>
              </a:spcBef>
              <a:buFont typeface="Arial"/>
              <a:buNone/>
              <a:tabLst/>
              <a:defRPr sz="1400" kern="1200">
                <a:solidFill>
                  <a:srgbClr val="0C2074"/>
                </a:solidFill>
                <a:latin typeface="+mn-lt"/>
                <a:ea typeface="+mn-ea"/>
                <a:cs typeface="+mn-cs"/>
              </a:defRPr>
            </a:lvl7pPr>
            <a:lvl8pPr marL="0" indent="0" algn="l" defTabSz="685800" rtl="0" eaLnBrk="1" latinLnBrk="0" hangingPunct="1">
              <a:lnSpc>
                <a:spcPct val="90000"/>
              </a:lnSpc>
              <a:spcBef>
                <a:spcPts val="375"/>
              </a:spcBef>
              <a:buFont typeface="Arial"/>
              <a:buNone/>
              <a:tabLst/>
              <a:defRPr sz="1400" kern="1200">
                <a:solidFill>
                  <a:srgbClr val="0C2074"/>
                </a:solidFill>
                <a:latin typeface="+mn-lt"/>
                <a:ea typeface="+mn-ea"/>
                <a:cs typeface="+mn-cs"/>
              </a:defRPr>
            </a:lvl8pPr>
            <a:lvl9pPr marL="0" indent="0" algn="l" defTabSz="685800" rtl="0" eaLnBrk="1" latinLnBrk="0" hangingPunct="1">
              <a:lnSpc>
                <a:spcPct val="90000"/>
              </a:lnSpc>
              <a:spcBef>
                <a:spcPts val="375"/>
              </a:spcBef>
              <a:buFont typeface="Arial"/>
              <a:buNone/>
              <a:tabLst/>
              <a:defRPr sz="1400" kern="1200">
                <a:solidFill>
                  <a:srgbClr val="0C2074"/>
                </a:solidFill>
                <a:latin typeface="+mn-lt"/>
                <a:ea typeface="+mn-ea"/>
                <a:cs typeface="+mn-cs"/>
              </a:defRPr>
            </a:lvl9pPr>
          </a:lstStyle>
          <a:p>
            <a:pPr fontAlgn="auto">
              <a:spcAft>
                <a:spcPts val="0"/>
              </a:spcAft>
            </a:pPr>
            <a:r>
              <a:rPr lang="nl-NL" sz="1050" dirty="0">
                <a:solidFill>
                  <a:srgbClr val="B75613"/>
                </a:solidFill>
              </a:rPr>
              <a:t>Meer tumor weggehaald tijdens operatie</a:t>
            </a:r>
          </a:p>
          <a:p>
            <a:pPr fontAlgn="auto">
              <a:spcAft>
                <a:spcPts val="0"/>
              </a:spcAft>
            </a:pPr>
            <a:endParaRPr lang="nl-NL" sz="1050" i="0" dirty="0">
              <a:solidFill>
                <a:srgbClr val="B75613"/>
              </a:solidFill>
            </a:endParaRPr>
          </a:p>
          <a:p>
            <a:pPr fontAlgn="auto">
              <a:spcAft>
                <a:spcPts val="0"/>
              </a:spcAft>
            </a:pPr>
            <a:r>
              <a:rPr lang="nl-NL" sz="1050" i="0" dirty="0">
                <a:solidFill>
                  <a:srgbClr val="B75613"/>
                </a:solidFill>
              </a:rPr>
              <a:t>Minder neurologische schade door operatie</a:t>
            </a:r>
            <a:endParaRPr lang="en-NL" sz="1050" i="0" dirty="0">
              <a:solidFill>
                <a:srgbClr val="B75613"/>
              </a:solidFill>
            </a:endParaRPr>
          </a:p>
          <a:p>
            <a:pPr algn="ctr" fontAlgn="auto">
              <a:spcAft>
                <a:spcPts val="0"/>
              </a:spcAft>
            </a:pPr>
            <a:endParaRPr lang="en-NL" sz="1200" i="0" dirty="0">
              <a:solidFill>
                <a:srgbClr val="B75613"/>
              </a:solidFill>
            </a:endParaRPr>
          </a:p>
          <a:p>
            <a:pPr fontAlgn="auto">
              <a:spcAft>
                <a:spcPts val="0"/>
              </a:spcAft>
            </a:pPr>
            <a:endParaRPr lang="en-NL" sz="1350" dirty="0">
              <a:solidFill>
                <a:srgbClr val="B75613"/>
              </a:solidFill>
            </a:endParaRPr>
          </a:p>
          <a:p>
            <a:pPr fontAlgn="auto">
              <a:spcAft>
                <a:spcPts val="0"/>
              </a:spcAft>
            </a:pPr>
            <a:endParaRPr lang="en-NL" sz="1350" i="0" dirty="0">
              <a:solidFill>
                <a:srgbClr val="B75613"/>
              </a:solidFill>
            </a:endParaRPr>
          </a:p>
          <a:p>
            <a:pPr fontAlgn="auto">
              <a:spcAft>
                <a:spcPts val="0"/>
              </a:spcAft>
            </a:pPr>
            <a:endParaRPr lang="en-NL" sz="1050" i="0" dirty="0">
              <a:solidFill>
                <a:srgbClr val="B75613"/>
              </a:solidFill>
            </a:endParaRPr>
          </a:p>
        </p:txBody>
      </p:sp>
      <p:pic>
        <p:nvPicPr>
          <p:cNvPr id="1026" name="Picture 2" descr="Surgery Icon Vector Art, Icons, and Graphics for Free Download">
            <a:extLst>
              <a:ext uri="{FF2B5EF4-FFF2-40B4-BE49-F238E27FC236}">
                <a16:creationId xmlns:a16="http://schemas.microsoft.com/office/drawing/2014/main" id="{8ED46962-68AA-8AC1-8D68-9546E8F9262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19502" y="1470661"/>
            <a:ext cx="378830" cy="3788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habilitation - Free people icons">
            <a:extLst>
              <a:ext uri="{FF2B5EF4-FFF2-40B4-BE49-F238E27FC236}">
                <a16:creationId xmlns:a16="http://schemas.microsoft.com/office/drawing/2014/main" id="{BF7A34CD-40FA-08E1-629E-57F17F6172D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89279" y="1950974"/>
            <a:ext cx="294066" cy="294066"/>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Arrow Connector 22">
            <a:extLst>
              <a:ext uri="{FF2B5EF4-FFF2-40B4-BE49-F238E27FC236}">
                <a16:creationId xmlns:a16="http://schemas.microsoft.com/office/drawing/2014/main" id="{CD02D192-AB1B-C993-B7E9-F7556A5D4364}"/>
              </a:ext>
            </a:extLst>
          </p:cNvPr>
          <p:cNvCxnSpPr>
            <a:cxnSpLocks/>
          </p:cNvCxnSpPr>
          <p:nvPr/>
        </p:nvCxnSpPr>
        <p:spPr>
          <a:xfrm>
            <a:off x="1487385" y="3039652"/>
            <a:ext cx="2627416" cy="0"/>
          </a:xfrm>
          <a:prstGeom prst="straightConnector1">
            <a:avLst/>
          </a:prstGeom>
          <a:ln w="2222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92F1F0E0-8E96-64DC-48F4-1CE6846541A5}"/>
              </a:ext>
            </a:extLst>
          </p:cNvPr>
          <p:cNvCxnSpPr>
            <a:cxnSpLocks/>
          </p:cNvCxnSpPr>
          <p:nvPr/>
        </p:nvCxnSpPr>
        <p:spPr>
          <a:xfrm>
            <a:off x="1487385" y="3993026"/>
            <a:ext cx="2627416" cy="0"/>
          </a:xfrm>
          <a:prstGeom prst="straightConnector1">
            <a:avLst/>
          </a:prstGeom>
          <a:ln w="22225">
            <a:solidFill>
              <a:srgbClr val="B75613"/>
            </a:solidFill>
            <a:tailEnd type="triangle"/>
          </a:ln>
        </p:spPr>
        <p:style>
          <a:lnRef idx="1">
            <a:schemeClr val="dk1"/>
          </a:lnRef>
          <a:fillRef idx="0">
            <a:schemeClr val="dk1"/>
          </a:fillRef>
          <a:effectRef idx="0">
            <a:schemeClr val="dk1"/>
          </a:effectRef>
          <a:fontRef idx="minor">
            <a:schemeClr val="tx1"/>
          </a:fontRef>
        </p:style>
      </p:cxnSp>
      <p:pic>
        <p:nvPicPr>
          <p:cNvPr id="34" name="Picture 33" descr="A diagram of a randomization&#10;&#10;Description automatically generated with low confidence">
            <a:extLst>
              <a:ext uri="{FF2B5EF4-FFF2-40B4-BE49-F238E27FC236}">
                <a16:creationId xmlns:a16="http://schemas.microsoft.com/office/drawing/2014/main" id="{0037DF8B-AF04-C20F-65D9-B8256619DBCF}"/>
              </a:ext>
            </a:extLst>
          </p:cNvPr>
          <p:cNvPicPr>
            <a:picLocks noChangeAspect="1"/>
          </p:cNvPicPr>
          <p:nvPr/>
        </p:nvPicPr>
        <p:blipFill rotWithShape="1">
          <a:blip r:embed="rId7"/>
          <a:srcRect l="4701" t="65872" r="91211" b="10433"/>
          <a:stretch/>
        </p:blipFill>
        <p:spPr>
          <a:xfrm>
            <a:off x="1488385" y="1353265"/>
            <a:ext cx="171102" cy="302797"/>
          </a:xfrm>
          <a:prstGeom prst="rect">
            <a:avLst/>
          </a:prstGeom>
        </p:spPr>
      </p:pic>
      <p:sp>
        <p:nvSpPr>
          <p:cNvPr id="39" name="Content Placeholder 2">
            <a:extLst>
              <a:ext uri="{FF2B5EF4-FFF2-40B4-BE49-F238E27FC236}">
                <a16:creationId xmlns:a16="http://schemas.microsoft.com/office/drawing/2014/main" id="{41BC501A-4765-27AC-4B7B-FB975F50CED6}"/>
              </a:ext>
            </a:extLst>
          </p:cNvPr>
          <p:cNvSpPr txBox="1">
            <a:spLocks/>
          </p:cNvSpPr>
          <p:nvPr/>
        </p:nvSpPr>
        <p:spPr>
          <a:xfrm>
            <a:off x="1705797" y="2769710"/>
            <a:ext cx="2548553" cy="633340"/>
          </a:xfrm>
          <a:prstGeom prst="rect">
            <a:avLst/>
          </a:prstGeom>
        </p:spPr>
        <p:txBody>
          <a:bodyPr vert="horz" lIns="68580" tIns="34290" rIns="68580" bIns="34290" rtlCol="0">
            <a:normAutofit/>
          </a:bodyPr>
          <a:lstStyle>
            <a:lvl1pPr marL="0" indent="0" algn="l" defTabSz="685800" rtl="0" eaLnBrk="1" latinLnBrk="0" hangingPunct="1">
              <a:lnSpc>
                <a:spcPct val="90000"/>
              </a:lnSpc>
              <a:spcBef>
                <a:spcPts val="750"/>
              </a:spcBef>
              <a:buFont typeface="Arial" charset="0"/>
              <a:buNone/>
              <a:defRPr sz="1400" kern="1200">
                <a:solidFill>
                  <a:srgbClr val="0C2074"/>
                </a:solidFill>
                <a:latin typeface="+mn-lt"/>
                <a:ea typeface="+mn-ea"/>
                <a:cs typeface="+mn-cs"/>
              </a:defRPr>
            </a:lvl1pPr>
            <a:lvl2pPr marL="628650" indent="-285750" algn="l" defTabSz="685800" rtl="0" eaLnBrk="1" latinLnBrk="0" hangingPunct="1">
              <a:lnSpc>
                <a:spcPct val="90000"/>
              </a:lnSpc>
              <a:spcBef>
                <a:spcPts val="375"/>
              </a:spcBef>
              <a:buClr>
                <a:srgbClr val="86D2EE"/>
              </a:buClr>
              <a:buFont typeface="Wingdings" charset="2"/>
              <a:buChar char="§"/>
              <a:defRPr sz="1400" i="0" kern="1200">
                <a:solidFill>
                  <a:srgbClr val="0C2074"/>
                </a:solidFill>
                <a:latin typeface="+mn-lt"/>
                <a:ea typeface="+mn-ea"/>
                <a:cs typeface="+mn-cs"/>
              </a:defRPr>
            </a:lvl2pPr>
            <a:lvl3pPr marL="1028700" indent="-342900" algn="l" defTabSz="685800" rtl="0" eaLnBrk="1" latinLnBrk="0" hangingPunct="1">
              <a:lnSpc>
                <a:spcPct val="90000"/>
              </a:lnSpc>
              <a:spcBef>
                <a:spcPts val="375"/>
              </a:spcBef>
              <a:buFont typeface="Arial" charset="0"/>
              <a:buChar char="•"/>
              <a:defRPr sz="1200" b="0" i="0" kern="1200">
                <a:solidFill>
                  <a:srgbClr val="0C2074"/>
                </a:solidFill>
                <a:latin typeface="+mn-lt"/>
                <a:ea typeface="Arial" charset="0"/>
                <a:cs typeface="Arial" charset="0"/>
              </a:defRPr>
            </a:lvl3pPr>
            <a:lvl4pPr marL="7938" indent="0" algn="l" defTabSz="685800" rtl="0" eaLnBrk="1" latinLnBrk="0" hangingPunct="1">
              <a:lnSpc>
                <a:spcPct val="90000"/>
              </a:lnSpc>
              <a:spcBef>
                <a:spcPts val="375"/>
              </a:spcBef>
              <a:buFont typeface="Arial" charset="0"/>
              <a:buNone/>
              <a:tabLst/>
              <a:defRPr sz="1400" b="0" i="0" kern="1200" spc="0">
                <a:solidFill>
                  <a:srgbClr val="0C2074"/>
                </a:solidFill>
                <a:latin typeface="Arial Black" charset="0"/>
                <a:ea typeface="Arial Black" charset="0"/>
                <a:cs typeface="Arial Black" charset="0"/>
              </a:defRPr>
            </a:lvl4pPr>
            <a:lvl5pPr marL="0" indent="0" algn="l" defTabSz="685800" rtl="0" eaLnBrk="1" latinLnBrk="0" hangingPunct="1">
              <a:lnSpc>
                <a:spcPct val="90000"/>
              </a:lnSpc>
              <a:spcBef>
                <a:spcPts val="375"/>
              </a:spcBef>
              <a:buFont typeface="Arial"/>
              <a:buNone/>
              <a:tabLst/>
              <a:defRPr sz="1400" kern="1200">
                <a:solidFill>
                  <a:srgbClr val="0C2074"/>
                </a:solidFill>
                <a:latin typeface="+mn-lt"/>
                <a:ea typeface="+mn-ea"/>
                <a:cs typeface="+mn-cs"/>
              </a:defRPr>
            </a:lvl5pPr>
            <a:lvl6pPr marL="0" indent="0" algn="l" defTabSz="685800" rtl="0" eaLnBrk="1" latinLnBrk="0" hangingPunct="1">
              <a:lnSpc>
                <a:spcPct val="90000"/>
              </a:lnSpc>
              <a:spcBef>
                <a:spcPts val="375"/>
              </a:spcBef>
              <a:buFont typeface="Arial"/>
              <a:buNone/>
              <a:tabLst/>
              <a:defRPr sz="1400" kern="1200">
                <a:solidFill>
                  <a:srgbClr val="0C2074"/>
                </a:solidFill>
                <a:latin typeface="+mn-lt"/>
                <a:ea typeface="+mn-ea"/>
                <a:cs typeface="+mn-cs"/>
              </a:defRPr>
            </a:lvl6pPr>
            <a:lvl7pPr marL="7938" indent="0" algn="l" defTabSz="685800" rtl="0" eaLnBrk="1" latinLnBrk="0" hangingPunct="1">
              <a:lnSpc>
                <a:spcPct val="90000"/>
              </a:lnSpc>
              <a:spcBef>
                <a:spcPts val="375"/>
              </a:spcBef>
              <a:buFont typeface="Arial"/>
              <a:buNone/>
              <a:tabLst/>
              <a:defRPr sz="1400" kern="1200">
                <a:solidFill>
                  <a:srgbClr val="0C2074"/>
                </a:solidFill>
                <a:latin typeface="+mn-lt"/>
                <a:ea typeface="+mn-ea"/>
                <a:cs typeface="+mn-cs"/>
              </a:defRPr>
            </a:lvl7pPr>
            <a:lvl8pPr marL="0" indent="0" algn="l" defTabSz="685800" rtl="0" eaLnBrk="1" latinLnBrk="0" hangingPunct="1">
              <a:lnSpc>
                <a:spcPct val="90000"/>
              </a:lnSpc>
              <a:spcBef>
                <a:spcPts val="375"/>
              </a:spcBef>
              <a:buFont typeface="Arial"/>
              <a:buNone/>
              <a:tabLst/>
              <a:defRPr sz="1400" kern="1200">
                <a:solidFill>
                  <a:srgbClr val="0C2074"/>
                </a:solidFill>
                <a:latin typeface="+mn-lt"/>
                <a:ea typeface="+mn-ea"/>
                <a:cs typeface="+mn-cs"/>
              </a:defRPr>
            </a:lvl8pPr>
            <a:lvl9pPr marL="0" indent="0" algn="l" defTabSz="685800" rtl="0" eaLnBrk="1" latinLnBrk="0" hangingPunct="1">
              <a:lnSpc>
                <a:spcPct val="90000"/>
              </a:lnSpc>
              <a:spcBef>
                <a:spcPts val="375"/>
              </a:spcBef>
              <a:buFont typeface="Arial"/>
              <a:buNone/>
              <a:tabLst/>
              <a:defRPr sz="1400" kern="1200">
                <a:solidFill>
                  <a:srgbClr val="0C2074"/>
                </a:solidFill>
                <a:latin typeface="+mn-lt"/>
                <a:ea typeface="+mn-ea"/>
                <a:cs typeface="+mn-cs"/>
              </a:defRPr>
            </a:lvl9pPr>
          </a:lstStyle>
          <a:p>
            <a:pPr fontAlgn="auto">
              <a:spcAft>
                <a:spcPts val="0"/>
              </a:spcAft>
            </a:pPr>
            <a:r>
              <a:rPr lang="nl-NL" sz="1050" dirty="0">
                <a:solidFill>
                  <a:schemeClr val="accent5">
                    <a:lumMod val="75000"/>
                  </a:schemeClr>
                </a:solidFill>
              </a:rPr>
              <a:t>&lt;70 jaar</a:t>
            </a:r>
          </a:p>
          <a:p>
            <a:pPr fontAlgn="auto">
              <a:spcAft>
                <a:spcPts val="0"/>
              </a:spcAft>
            </a:pPr>
            <a:endParaRPr lang="en-NL" sz="1200" i="0" dirty="0">
              <a:solidFill>
                <a:schemeClr val="accent5">
                  <a:lumMod val="75000"/>
                </a:schemeClr>
              </a:solidFill>
            </a:endParaRPr>
          </a:p>
          <a:p>
            <a:pPr fontAlgn="auto">
              <a:spcAft>
                <a:spcPts val="0"/>
              </a:spcAft>
            </a:pPr>
            <a:endParaRPr lang="en-NL" sz="1350" dirty="0">
              <a:solidFill>
                <a:schemeClr val="accent5">
                  <a:lumMod val="75000"/>
                </a:schemeClr>
              </a:solidFill>
            </a:endParaRPr>
          </a:p>
          <a:p>
            <a:pPr fontAlgn="auto">
              <a:spcAft>
                <a:spcPts val="0"/>
              </a:spcAft>
            </a:pPr>
            <a:endParaRPr lang="en-NL" sz="1350" i="0" dirty="0">
              <a:solidFill>
                <a:schemeClr val="accent5">
                  <a:lumMod val="75000"/>
                </a:schemeClr>
              </a:solidFill>
            </a:endParaRPr>
          </a:p>
          <a:p>
            <a:pPr fontAlgn="auto">
              <a:spcAft>
                <a:spcPts val="0"/>
              </a:spcAft>
            </a:pPr>
            <a:endParaRPr lang="en-NL" sz="1050" i="0" dirty="0">
              <a:solidFill>
                <a:schemeClr val="accent5">
                  <a:lumMod val="75000"/>
                </a:schemeClr>
              </a:solidFill>
            </a:endParaRPr>
          </a:p>
        </p:txBody>
      </p:sp>
      <p:sp>
        <p:nvSpPr>
          <p:cNvPr id="40" name="Content Placeholder 2">
            <a:extLst>
              <a:ext uri="{FF2B5EF4-FFF2-40B4-BE49-F238E27FC236}">
                <a16:creationId xmlns:a16="http://schemas.microsoft.com/office/drawing/2014/main" id="{A1F94F7F-3413-F410-5E55-CB8E618A20A3}"/>
              </a:ext>
            </a:extLst>
          </p:cNvPr>
          <p:cNvSpPr txBox="1">
            <a:spLocks/>
          </p:cNvSpPr>
          <p:nvPr/>
        </p:nvSpPr>
        <p:spPr>
          <a:xfrm>
            <a:off x="1718299" y="3750131"/>
            <a:ext cx="2548553" cy="633340"/>
          </a:xfrm>
          <a:prstGeom prst="rect">
            <a:avLst/>
          </a:prstGeom>
        </p:spPr>
        <p:txBody>
          <a:bodyPr vert="horz" lIns="68580" tIns="34290" rIns="68580" bIns="34290" rtlCol="0">
            <a:normAutofit/>
          </a:bodyPr>
          <a:lstStyle>
            <a:lvl1pPr marL="0" indent="0" algn="l" defTabSz="685800" rtl="0" eaLnBrk="1" latinLnBrk="0" hangingPunct="1">
              <a:lnSpc>
                <a:spcPct val="90000"/>
              </a:lnSpc>
              <a:spcBef>
                <a:spcPts val="750"/>
              </a:spcBef>
              <a:buFont typeface="Arial" charset="0"/>
              <a:buNone/>
              <a:defRPr sz="1400" kern="1200">
                <a:solidFill>
                  <a:srgbClr val="0C2074"/>
                </a:solidFill>
                <a:latin typeface="+mn-lt"/>
                <a:ea typeface="+mn-ea"/>
                <a:cs typeface="+mn-cs"/>
              </a:defRPr>
            </a:lvl1pPr>
            <a:lvl2pPr marL="628650" indent="-285750" algn="l" defTabSz="685800" rtl="0" eaLnBrk="1" latinLnBrk="0" hangingPunct="1">
              <a:lnSpc>
                <a:spcPct val="90000"/>
              </a:lnSpc>
              <a:spcBef>
                <a:spcPts val="375"/>
              </a:spcBef>
              <a:buClr>
                <a:srgbClr val="86D2EE"/>
              </a:buClr>
              <a:buFont typeface="Wingdings" charset="2"/>
              <a:buChar char="§"/>
              <a:defRPr sz="1400" i="0" kern="1200">
                <a:solidFill>
                  <a:srgbClr val="0C2074"/>
                </a:solidFill>
                <a:latin typeface="+mn-lt"/>
                <a:ea typeface="+mn-ea"/>
                <a:cs typeface="+mn-cs"/>
              </a:defRPr>
            </a:lvl2pPr>
            <a:lvl3pPr marL="1028700" indent="-342900" algn="l" defTabSz="685800" rtl="0" eaLnBrk="1" latinLnBrk="0" hangingPunct="1">
              <a:lnSpc>
                <a:spcPct val="90000"/>
              </a:lnSpc>
              <a:spcBef>
                <a:spcPts val="375"/>
              </a:spcBef>
              <a:buFont typeface="Arial" charset="0"/>
              <a:buChar char="•"/>
              <a:defRPr sz="1200" b="0" i="0" kern="1200">
                <a:solidFill>
                  <a:srgbClr val="0C2074"/>
                </a:solidFill>
                <a:latin typeface="+mn-lt"/>
                <a:ea typeface="Arial" charset="0"/>
                <a:cs typeface="Arial" charset="0"/>
              </a:defRPr>
            </a:lvl3pPr>
            <a:lvl4pPr marL="7938" indent="0" algn="l" defTabSz="685800" rtl="0" eaLnBrk="1" latinLnBrk="0" hangingPunct="1">
              <a:lnSpc>
                <a:spcPct val="90000"/>
              </a:lnSpc>
              <a:spcBef>
                <a:spcPts val="375"/>
              </a:spcBef>
              <a:buFont typeface="Arial" charset="0"/>
              <a:buNone/>
              <a:tabLst/>
              <a:defRPr sz="1400" b="0" i="0" kern="1200" spc="0">
                <a:solidFill>
                  <a:srgbClr val="0C2074"/>
                </a:solidFill>
                <a:latin typeface="Arial Black" charset="0"/>
                <a:ea typeface="Arial Black" charset="0"/>
                <a:cs typeface="Arial Black" charset="0"/>
              </a:defRPr>
            </a:lvl4pPr>
            <a:lvl5pPr marL="0" indent="0" algn="l" defTabSz="685800" rtl="0" eaLnBrk="1" latinLnBrk="0" hangingPunct="1">
              <a:lnSpc>
                <a:spcPct val="90000"/>
              </a:lnSpc>
              <a:spcBef>
                <a:spcPts val="375"/>
              </a:spcBef>
              <a:buFont typeface="Arial"/>
              <a:buNone/>
              <a:tabLst/>
              <a:defRPr sz="1400" kern="1200">
                <a:solidFill>
                  <a:srgbClr val="0C2074"/>
                </a:solidFill>
                <a:latin typeface="+mn-lt"/>
                <a:ea typeface="+mn-ea"/>
                <a:cs typeface="+mn-cs"/>
              </a:defRPr>
            </a:lvl5pPr>
            <a:lvl6pPr marL="0" indent="0" algn="l" defTabSz="685800" rtl="0" eaLnBrk="1" latinLnBrk="0" hangingPunct="1">
              <a:lnSpc>
                <a:spcPct val="90000"/>
              </a:lnSpc>
              <a:spcBef>
                <a:spcPts val="375"/>
              </a:spcBef>
              <a:buFont typeface="Arial"/>
              <a:buNone/>
              <a:tabLst/>
              <a:defRPr sz="1400" kern="1200">
                <a:solidFill>
                  <a:srgbClr val="0C2074"/>
                </a:solidFill>
                <a:latin typeface="+mn-lt"/>
                <a:ea typeface="+mn-ea"/>
                <a:cs typeface="+mn-cs"/>
              </a:defRPr>
            </a:lvl6pPr>
            <a:lvl7pPr marL="7938" indent="0" algn="l" defTabSz="685800" rtl="0" eaLnBrk="1" latinLnBrk="0" hangingPunct="1">
              <a:lnSpc>
                <a:spcPct val="90000"/>
              </a:lnSpc>
              <a:spcBef>
                <a:spcPts val="375"/>
              </a:spcBef>
              <a:buFont typeface="Arial"/>
              <a:buNone/>
              <a:tabLst/>
              <a:defRPr sz="1400" kern="1200">
                <a:solidFill>
                  <a:srgbClr val="0C2074"/>
                </a:solidFill>
                <a:latin typeface="+mn-lt"/>
                <a:ea typeface="+mn-ea"/>
                <a:cs typeface="+mn-cs"/>
              </a:defRPr>
            </a:lvl7pPr>
            <a:lvl8pPr marL="0" indent="0" algn="l" defTabSz="685800" rtl="0" eaLnBrk="1" latinLnBrk="0" hangingPunct="1">
              <a:lnSpc>
                <a:spcPct val="90000"/>
              </a:lnSpc>
              <a:spcBef>
                <a:spcPts val="375"/>
              </a:spcBef>
              <a:buFont typeface="Arial"/>
              <a:buNone/>
              <a:tabLst/>
              <a:defRPr sz="1400" kern="1200">
                <a:solidFill>
                  <a:srgbClr val="0C2074"/>
                </a:solidFill>
                <a:latin typeface="+mn-lt"/>
                <a:ea typeface="+mn-ea"/>
                <a:cs typeface="+mn-cs"/>
              </a:defRPr>
            </a:lvl8pPr>
            <a:lvl9pPr marL="0" indent="0" algn="l" defTabSz="685800" rtl="0" eaLnBrk="1" latinLnBrk="0" hangingPunct="1">
              <a:lnSpc>
                <a:spcPct val="90000"/>
              </a:lnSpc>
              <a:spcBef>
                <a:spcPts val="375"/>
              </a:spcBef>
              <a:buFont typeface="Arial"/>
              <a:buNone/>
              <a:tabLst/>
              <a:defRPr sz="1400" kern="1200">
                <a:solidFill>
                  <a:srgbClr val="0C2074"/>
                </a:solidFill>
                <a:latin typeface="+mn-lt"/>
                <a:ea typeface="+mn-ea"/>
                <a:cs typeface="+mn-cs"/>
              </a:defRPr>
            </a:lvl9pPr>
          </a:lstStyle>
          <a:p>
            <a:pPr fontAlgn="auto">
              <a:spcAft>
                <a:spcPts val="0"/>
              </a:spcAft>
            </a:pPr>
            <a:r>
              <a:rPr lang="nl-NL" sz="1050" dirty="0">
                <a:solidFill>
                  <a:srgbClr val="B75613"/>
                </a:solidFill>
              </a:rPr>
              <a:t>&gt;70 jaar</a:t>
            </a:r>
          </a:p>
          <a:p>
            <a:pPr fontAlgn="auto">
              <a:spcAft>
                <a:spcPts val="0"/>
              </a:spcAft>
            </a:pPr>
            <a:endParaRPr lang="en-NL" sz="1200" i="0" dirty="0">
              <a:solidFill>
                <a:srgbClr val="B75613"/>
              </a:solidFill>
            </a:endParaRPr>
          </a:p>
          <a:p>
            <a:pPr fontAlgn="auto">
              <a:spcAft>
                <a:spcPts val="0"/>
              </a:spcAft>
            </a:pPr>
            <a:endParaRPr lang="en-NL" sz="1350" dirty="0">
              <a:solidFill>
                <a:srgbClr val="B75613"/>
              </a:solidFill>
            </a:endParaRPr>
          </a:p>
          <a:p>
            <a:pPr fontAlgn="auto">
              <a:spcAft>
                <a:spcPts val="0"/>
              </a:spcAft>
            </a:pPr>
            <a:endParaRPr lang="en-NL" sz="1350" i="0" dirty="0">
              <a:solidFill>
                <a:srgbClr val="B75613"/>
              </a:solidFill>
            </a:endParaRPr>
          </a:p>
          <a:p>
            <a:pPr fontAlgn="auto">
              <a:spcAft>
                <a:spcPts val="0"/>
              </a:spcAft>
            </a:pPr>
            <a:endParaRPr lang="en-NL" sz="1050" i="0" dirty="0">
              <a:solidFill>
                <a:srgbClr val="B75613"/>
              </a:solidFill>
            </a:endParaRPr>
          </a:p>
        </p:txBody>
      </p:sp>
      <p:pic>
        <p:nvPicPr>
          <p:cNvPr id="1034" name="Picture 10" descr="Time left - Free interface icons">
            <a:extLst>
              <a:ext uri="{FF2B5EF4-FFF2-40B4-BE49-F238E27FC236}">
                <a16:creationId xmlns:a16="http://schemas.microsoft.com/office/drawing/2014/main" id="{07268693-51D5-1DCA-701A-777A74D19C29}"/>
              </a:ext>
            </a:extLst>
          </p:cNvPr>
          <p:cNvPicPr>
            <a:picLocks noChangeAspect="1" noChangeArrowheads="1"/>
          </p:cNvPicPr>
          <p:nvPr/>
        </p:nvPicPr>
        <p:blipFill>
          <a:blip r:embed="rId11">
            <a:alphaModFix amt="10000"/>
            <a:extLst>
              <a:ext uri="{28A0092B-C50C-407E-A947-70E740481C1C}">
                <a14:useLocalDpi xmlns:a14="http://schemas.microsoft.com/office/drawing/2010/main" val="0"/>
              </a:ext>
            </a:extLst>
          </a:blip>
          <a:srcRect/>
          <a:stretch>
            <a:fillRect/>
          </a:stretch>
        </p:blipFill>
        <p:spPr bwMode="auto">
          <a:xfrm>
            <a:off x="5758578" y="2410613"/>
            <a:ext cx="294067" cy="29406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Brain And Human Head Icon Stock Illustration - Download Image Now - Icon,  Head, Human Brain - iStock">
            <a:extLst>
              <a:ext uri="{FF2B5EF4-FFF2-40B4-BE49-F238E27FC236}">
                <a16:creationId xmlns:a16="http://schemas.microsoft.com/office/drawing/2014/main" id="{377BD68D-4786-0E5C-135C-67549BA5112C}"/>
              </a:ext>
            </a:extLst>
          </p:cNvPr>
          <p:cNvPicPr>
            <a:picLocks noChangeAspect="1" noChangeArrowheads="1"/>
          </p:cNvPicPr>
          <p:nvPr/>
        </p:nvPicPr>
        <p:blipFill>
          <a:blip r:embed="rId12">
            <a:alphaModFix amt="10000"/>
            <a:extLst>
              <a:ext uri="{28A0092B-C50C-407E-A947-70E740481C1C}">
                <a14:useLocalDpi xmlns:a14="http://schemas.microsoft.com/office/drawing/2010/main" val="0"/>
              </a:ext>
            </a:extLst>
          </a:blip>
          <a:srcRect/>
          <a:stretch>
            <a:fillRect/>
          </a:stretch>
        </p:blipFill>
        <p:spPr bwMode="auto">
          <a:xfrm>
            <a:off x="5687483" y="2806162"/>
            <a:ext cx="442866" cy="412502"/>
          </a:xfrm>
          <a:prstGeom prst="rect">
            <a:avLst/>
          </a:prstGeom>
          <a:noFill/>
          <a:extLst>
            <a:ext uri="{909E8E84-426E-40DD-AFC4-6F175D3DCCD1}">
              <a14:hiddenFill xmlns:a14="http://schemas.microsoft.com/office/drawing/2010/main">
                <a:solidFill>
                  <a:srgbClr val="FFFFFF"/>
                </a:solidFill>
              </a14:hiddenFill>
            </a:ext>
          </a:extLst>
        </p:spPr>
      </p:pic>
      <p:sp>
        <p:nvSpPr>
          <p:cNvPr id="41" name="Content Placeholder 2">
            <a:extLst>
              <a:ext uri="{FF2B5EF4-FFF2-40B4-BE49-F238E27FC236}">
                <a16:creationId xmlns:a16="http://schemas.microsoft.com/office/drawing/2014/main" id="{1A1FF654-79AB-CFFC-F06C-02EF353DC167}"/>
              </a:ext>
            </a:extLst>
          </p:cNvPr>
          <p:cNvSpPr txBox="1">
            <a:spLocks/>
          </p:cNvSpPr>
          <p:nvPr/>
        </p:nvSpPr>
        <p:spPr>
          <a:xfrm>
            <a:off x="6112935" y="2444127"/>
            <a:ext cx="2548553" cy="724070"/>
          </a:xfrm>
          <a:prstGeom prst="rect">
            <a:avLst/>
          </a:prstGeom>
        </p:spPr>
        <p:txBody>
          <a:bodyPr vert="horz" lIns="68580" tIns="34290" rIns="68580" bIns="34290" rtlCol="0">
            <a:normAutofit fontScale="92500"/>
          </a:bodyPr>
          <a:lstStyle>
            <a:lvl1pPr marL="0" indent="0" algn="l" defTabSz="685800" rtl="0" eaLnBrk="1" latinLnBrk="0" hangingPunct="1">
              <a:lnSpc>
                <a:spcPct val="90000"/>
              </a:lnSpc>
              <a:spcBef>
                <a:spcPts val="750"/>
              </a:spcBef>
              <a:buFont typeface="Arial" charset="0"/>
              <a:buNone/>
              <a:defRPr sz="1400" kern="1200">
                <a:solidFill>
                  <a:srgbClr val="0C2074"/>
                </a:solidFill>
                <a:latin typeface="+mn-lt"/>
                <a:ea typeface="+mn-ea"/>
                <a:cs typeface="+mn-cs"/>
              </a:defRPr>
            </a:lvl1pPr>
            <a:lvl2pPr marL="628650" indent="-285750" algn="l" defTabSz="685800" rtl="0" eaLnBrk="1" latinLnBrk="0" hangingPunct="1">
              <a:lnSpc>
                <a:spcPct val="90000"/>
              </a:lnSpc>
              <a:spcBef>
                <a:spcPts val="375"/>
              </a:spcBef>
              <a:buClr>
                <a:srgbClr val="86D2EE"/>
              </a:buClr>
              <a:buFont typeface="Wingdings" charset="2"/>
              <a:buChar char="§"/>
              <a:defRPr sz="1400" i="0" kern="1200">
                <a:solidFill>
                  <a:srgbClr val="0C2074"/>
                </a:solidFill>
                <a:latin typeface="+mn-lt"/>
                <a:ea typeface="+mn-ea"/>
                <a:cs typeface="+mn-cs"/>
              </a:defRPr>
            </a:lvl2pPr>
            <a:lvl3pPr marL="1028700" indent="-342900" algn="l" defTabSz="685800" rtl="0" eaLnBrk="1" latinLnBrk="0" hangingPunct="1">
              <a:lnSpc>
                <a:spcPct val="90000"/>
              </a:lnSpc>
              <a:spcBef>
                <a:spcPts val="375"/>
              </a:spcBef>
              <a:buFont typeface="Arial" charset="0"/>
              <a:buChar char="•"/>
              <a:defRPr sz="1200" b="0" i="0" kern="1200">
                <a:solidFill>
                  <a:srgbClr val="0C2074"/>
                </a:solidFill>
                <a:latin typeface="+mn-lt"/>
                <a:ea typeface="Arial" charset="0"/>
                <a:cs typeface="Arial" charset="0"/>
              </a:defRPr>
            </a:lvl3pPr>
            <a:lvl4pPr marL="7938" indent="0" algn="l" defTabSz="685800" rtl="0" eaLnBrk="1" latinLnBrk="0" hangingPunct="1">
              <a:lnSpc>
                <a:spcPct val="90000"/>
              </a:lnSpc>
              <a:spcBef>
                <a:spcPts val="375"/>
              </a:spcBef>
              <a:buFont typeface="Arial" charset="0"/>
              <a:buNone/>
              <a:tabLst/>
              <a:defRPr sz="1400" b="0" i="0" kern="1200" spc="0">
                <a:solidFill>
                  <a:srgbClr val="0C2074"/>
                </a:solidFill>
                <a:latin typeface="Arial Black" charset="0"/>
                <a:ea typeface="Arial Black" charset="0"/>
                <a:cs typeface="Arial Black" charset="0"/>
              </a:defRPr>
            </a:lvl4pPr>
            <a:lvl5pPr marL="0" indent="0" algn="l" defTabSz="685800" rtl="0" eaLnBrk="1" latinLnBrk="0" hangingPunct="1">
              <a:lnSpc>
                <a:spcPct val="90000"/>
              </a:lnSpc>
              <a:spcBef>
                <a:spcPts val="375"/>
              </a:spcBef>
              <a:buFont typeface="Arial"/>
              <a:buNone/>
              <a:tabLst/>
              <a:defRPr sz="1400" kern="1200">
                <a:solidFill>
                  <a:srgbClr val="0C2074"/>
                </a:solidFill>
                <a:latin typeface="+mn-lt"/>
                <a:ea typeface="+mn-ea"/>
                <a:cs typeface="+mn-cs"/>
              </a:defRPr>
            </a:lvl5pPr>
            <a:lvl6pPr marL="0" indent="0" algn="l" defTabSz="685800" rtl="0" eaLnBrk="1" latinLnBrk="0" hangingPunct="1">
              <a:lnSpc>
                <a:spcPct val="90000"/>
              </a:lnSpc>
              <a:spcBef>
                <a:spcPts val="375"/>
              </a:spcBef>
              <a:buFont typeface="Arial"/>
              <a:buNone/>
              <a:tabLst/>
              <a:defRPr sz="1400" kern="1200">
                <a:solidFill>
                  <a:srgbClr val="0C2074"/>
                </a:solidFill>
                <a:latin typeface="+mn-lt"/>
                <a:ea typeface="+mn-ea"/>
                <a:cs typeface="+mn-cs"/>
              </a:defRPr>
            </a:lvl6pPr>
            <a:lvl7pPr marL="7938" indent="0" algn="l" defTabSz="685800" rtl="0" eaLnBrk="1" latinLnBrk="0" hangingPunct="1">
              <a:lnSpc>
                <a:spcPct val="90000"/>
              </a:lnSpc>
              <a:spcBef>
                <a:spcPts val="375"/>
              </a:spcBef>
              <a:buFont typeface="Arial"/>
              <a:buNone/>
              <a:tabLst/>
              <a:defRPr sz="1400" kern="1200">
                <a:solidFill>
                  <a:srgbClr val="0C2074"/>
                </a:solidFill>
                <a:latin typeface="+mn-lt"/>
                <a:ea typeface="+mn-ea"/>
                <a:cs typeface="+mn-cs"/>
              </a:defRPr>
            </a:lvl7pPr>
            <a:lvl8pPr marL="0" indent="0" algn="l" defTabSz="685800" rtl="0" eaLnBrk="1" latinLnBrk="0" hangingPunct="1">
              <a:lnSpc>
                <a:spcPct val="90000"/>
              </a:lnSpc>
              <a:spcBef>
                <a:spcPts val="375"/>
              </a:spcBef>
              <a:buFont typeface="Arial"/>
              <a:buNone/>
              <a:tabLst/>
              <a:defRPr sz="1400" kern="1200">
                <a:solidFill>
                  <a:srgbClr val="0C2074"/>
                </a:solidFill>
                <a:latin typeface="+mn-lt"/>
                <a:ea typeface="+mn-ea"/>
                <a:cs typeface="+mn-cs"/>
              </a:defRPr>
            </a:lvl8pPr>
            <a:lvl9pPr marL="0" indent="0" algn="l" defTabSz="685800" rtl="0" eaLnBrk="1" latinLnBrk="0" hangingPunct="1">
              <a:lnSpc>
                <a:spcPct val="90000"/>
              </a:lnSpc>
              <a:spcBef>
                <a:spcPts val="375"/>
              </a:spcBef>
              <a:buFont typeface="Arial"/>
              <a:buNone/>
              <a:tabLst/>
              <a:defRPr sz="1400" kern="1200">
                <a:solidFill>
                  <a:srgbClr val="0C2074"/>
                </a:solidFill>
                <a:latin typeface="+mn-lt"/>
                <a:ea typeface="+mn-ea"/>
                <a:cs typeface="+mn-cs"/>
              </a:defRPr>
            </a:lvl9pPr>
          </a:lstStyle>
          <a:p>
            <a:pPr fontAlgn="auto">
              <a:spcAft>
                <a:spcPts val="0"/>
              </a:spcAft>
            </a:pPr>
            <a:r>
              <a:rPr lang="nl-NL" sz="1050" dirty="0">
                <a:solidFill>
                  <a:schemeClr val="tx1">
                    <a:lumMod val="65000"/>
                    <a:lumOff val="35000"/>
                    <a:alpha val="10000"/>
                  </a:schemeClr>
                </a:solidFill>
              </a:rPr>
              <a:t>Langere overleving na de operatie</a:t>
            </a:r>
          </a:p>
          <a:p>
            <a:pPr fontAlgn="auto">
              <a:spcAft>
                <a:spcPts val="0"/>
              </a:spcAft>
            </a:pPr>
            <a:endParaRPr lang="nl-NL" sz="1050" i="0" dirty="0">
              <a:solidFill>
                <a:schemeClr val="tx1">
                  <a:lumMod val="65000"/>
                  <a:lumOff val="35000"/>
                  <a:alpha val="10000"/>
                </a:schemeClr>
              </a:solidFill>
            </a:endParaRPr>
          </a:p>
          <a:p>
            <a:pPr fontAlgn="auto">
              <a:spcAft>
                <a:spcPts val="0"/>
              </a:spcAft>
            </a:pPr>
            <a:r>
              <a:rPr lang="nl-NL" sz="1050" i="0" dirty="0">
                <a:solidFill>
                  <a:schemeClr val="tx1">
                    <a:lumMod val="65000"/>
                    <a:lumOff val="35000"/>
                    <a:alpha val="10000"/>
                  </a:schemeClr>
                </a:solidFill>
              </a:rPr>
              <a:t>Langere tijd tot recidie</a:t>
            </a:r>
            <a:r>
              <a:rPr lang="nl-NL" sz="1050" dirty="0">
                <a:solidFill>
                  <a:schemeClr val="tx1">
                    <a:lumMod val="65000"/>
                    <a:lumOff val="35000"/>
                    <a:alpha val="10000"/>
                  </a:schemeClr>
                </a:solidFill>
              </a:rPr>
              <a:t>f tumor na operatie</a:t>
            </a:r>
            <a:r>
              <a:rPr lang="nl-NL" sz="1050" i="0" dirty="0">
                <a:solidFill>
                  <a:schemeClr val="tx1">
                    <a:lumMod val="65000"/>
                    <a:lumOff val="35000"/>
                    <a:alpha val="10000"/>
                  </a:schemeClr>
                </a:solidFill>
              </a:rPr>
              <a:t> </a:t>
            </a:r>
            <a:endParaRPr lang="en-NL" sz="1050" i="0" dirty="0">
              <a:solidFill>
                <a:schemeClr val="tx1">
                  <a:lumMod val="65000"/>
                  <a:lumOff val="35000"/>
                  <a:alpha val="10000"/>
                </a:schemeClr>
              </a:solidFill>
            </a:endParaRPr>
          </a:p>
          <a:p>
            <a:pPr algn="ctr" fontAlgn="auto">
              <a:spcAft>
                <a:spcPts val="0"/>
              </a:spcAft>
            </a:pPr>
            <a:endParaRPr lang="en-NL" sz="1200" i="0" dirty="0">
              <a:solidFill>
                <a:srgbClr val="0C2074">
                  <a:alpha val="10000"/>
                </a:srgbClr>
              </a:solidFill>
            </a:endParaRPr>
          </a:p>
          <a:p>
            <a:pPr fontAlgn="auto">
              <a:spcAft>
                <a:spcPts val="0"/>
              </a:spcAft>
            </a:pPr>
            <a:endParaRPr lang="en-NL" sz="1350" dirty="0">
              <a:solidFill>
                <a:srgbClr val="0C2074">
                  <a:alpha val="10000"/>
                </a:srgbClr>
              </a:solidFill>
            </a:endParaRPr>
          </a:p>
          <a:p>
            <a:pPr fontAlgn="auto">
              <a:spcAft>
                <a:spcPts val="0"/>
              </a:spcAft>
            </a:pPr>
            <a:endParaRPr lang="en-NL" sz="1350" i="0" dirty="0">
              <a:solidFill>
                <a:srgbClr val="0C2074">
                  <a:alpha val="10000"/>
                </a:srgbClr>
              </a:solidFill>
            </a:endParaRPr>
          </a:p>
          <a:p>
            <a:pPr fontAlgn="auto">
              <a:spcAft>
                <a:spcPts val="0"/>
              </a:spcAft>
            </a:pPr>
            <a:endParaRPr lang="en-NL" sz="1050" i="0" dirty="0">
              <a:solidFill>
                <a:srgbClr val="0C2074">
                  <a:alpha val="10000"/>
                </a:srgbClr>
              </a:solidFill>
            </a:endParaRPr>
          </a:p>
        </p:txBody>
      </p:sp>
      <p:pic>
        <p:nvPicPr>
          <p:cNvPr id="1044" name="Picture 20" descr="Radiotherapy - Free wellness icons">
            <a:extLst>
              <a:ext uri="{FF2B5EF4-FFF2-40B4-BE49-F238E27FC236}">
                <a16:creationId xmlns:a16="http://schemas.microsoft.com/office/drawing/2014/main" id="{A370D25D-FCE6-FAC0-67EB-B33B2A75A4A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54499" y="3337276"/>
            <a:ext cx="328436" cy="328436"/>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chemotherapy Icon - Free PNG &amp; SVG 1250231 - Noun Project">
            <a:extLst>
              <a:ext uri="{FF2B5EF4-FFF2-40B4-BE49-F238E27FC236}">
                <a16:creationId xmlns:a16="http://schemas.microsoft.com/office/drawing/2014/main" id="{B3450BD9-E66A-EAD1-5421-8EDB3D74624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19502" y="3640175"/>
            <a:ext cx="346249" cy="346249"/>
          </a:xfrm>
          <a:prstGeom prst="rect">
            <a:avLst/>
          </a:prstGeom>
          <a:noFill/>
          <a:extLst>
            <a:ext uri="{909E8E84-426E-40DD-AFC4-6F175D3DCCD1}">
              <a14:hiddenFill xmlns:a14="http://schemas.microsoft.com/office/drawing/2010/main">
                <a:solidFill>
                  <a:srgbClr val="FFFFFF"/>
                </a:solidFill>
              </a14:hiddenFill>
            </a:ext>
          </a:extLst>
        </p:spPr>
      </p:pic>
      <p:sp>
        <p:nvSpPr>
          <p:cNvPr id="42" name="Content Placeholder 2">
            <a:extLst>
              <a:ext uri="{FF2B5EF4-FFF2-40B4-BE49-F238E27FC236}">
                <a16:creationId xmlns:a16="http://schemas.microsoft.com/office/drawing/2014/main" id="{9816E33C-5821-B931-28F3-E3C247DA9A1E}"/>
              </a:ext>
            </a:extLst>
          </p:cNvPr>
          <p:cNvSpPr txBox="1">
            <a:spLocks/>
          </p:cNvSpPr>
          <p:nvPr/>
        </p:nvSpPr>
        <p:spPr>
          <a:xfrm>
            <a:off x="6130349" y="3457236"/>
            <a:ext cx="2548553" cy="459442"/>
          </a:xfrm>
          <a:prstGeom prst="rect">
            <a:avLst/>
          </a:prstGeom>
        </p:spPr>
        <p:txBody>
          <a:bodyPr vert="horz" lIns="68580" tIns="34290" rIns="68580" bIns="34290" rtlCol="0">
            <a:normAutofit/>
          </a:bodyPr>
          <a:lstStyle>
            <a:lvl1pPr marL="0" indent="0" algn="l" defTabSz="685800" rtl="0" eaLnBrk="1" latinLnBrk="0" hangingPunct="1">
              <a:lnSpc>
                <a:spcPct val="90000"/>
              </a:lnSpc>
              <a:spcBef>
                <a:spcPts val="750"/>
              </a:spcBef>
              <a:buFont typeface="Arial" charset="0"/>
              <a:buNone/>
              <a:defRPr sz="1400" kern="1200">
                <a:solidFill>
                  <a:srgbClr val="0C2074"/>
                </a:solidFill>
                <a:latin typeface="+mn-lt"/>
                <a:ea typeface="+mn-ea"/>
                <a:cs typeface="+mn-cs"/>
              </a:defRPr>
            </a:lvl1pPr>
            <a:lvl2pPr marL="628650" indent="-285750" algn="l" defTabSz="685800" rtl="0" eaLnBrk="1" latinLnBrk="0" hangingPunct="1">
              <a:lnSpc>
                <a:spcPct val="90000"/>
              </a:lnSpc>
              <a:spcBef>
                <a:spcPts val="375"/>
              </a:spcBef>
              <a:buClr>
                <a:srgbClr val="86D2EE"/>
              </a:buClr>
              <a:buFont typeface="Wingdings" charset="2"/>
              <a:buChar char="§"/>
              <a:defRPr sz="1400" i="0" kern="1200">
                <a:solidFill>
                  <a:srgbClr val="0C2074"/>
                </a:solidFill>
                <a:latin typeface="+mn-lt"/>
                <a:ea typeface="+mn-ea"/>
                <a:cs typeface="+mn-cs"/>
              </a:defRPr>
            </a:lvl2pPr>
            <a:lvl3pPr marL="1028700" indent="-342900" algn="l" defTabSz="685800" rtl="0" eaLnBrk="1" latinLnBrk="0" hangingPunct="1">
              <a:lnSpc>
                <a:spcPct val="90000"/>
              </a:lnSpc>
              <a:spcBef>
                <a:spcPts val="375"/>
              </a:spcBef>
              <a:buFont typeface="Arial" charset="0"/>
              <a:buChar char="•"/>
              <a:defRPr sz="1200" b="0" i="0" kern="1200">
                <a:solidFill>
                  <a:srgbClr val="0C2074"/>
                </a:solidFill>
                <a:latin typeface="+mn-lt"/>
                <a:ea typeface="Arial" charset="0"/>
                <a:cs typeface="Arial" charset="0"/>
              </a:defRPr>
            </a:lvl3pPr>
            <a:lvl4pPr marL="7938" indent="0" algn="l" defTabSz="685800" rtl="0" eaLnBrk="1" latinLnBrk="0" hangingPunct="1">
              <a:lnSpc>
                <a:spcPct val="90000"/>
              </a:lnSpc>
              <a:spcBef>
                <a:spcPts val="375"/>
              </a:spcBef>
              <a:buFont typeface="Arial" charset="0"/>
              <a:buNone/>
              <a:tabLst/>
              <a:defRPr sz="1400" b="0" i="0" kern="1200" spc="0">
                <a:solidFill>
                  <a:srgbClr val="0C2074"/>
                </a:solidFill>
                <a:latin typeface="Arial Black" charset="0"/>
                <a:ea typeface="Arial Black" charset="0"/>
                <a:cs typeface="Arial Black" charset="0"/>
              </a:defRPr>
            </a:lvl4pPr>
            <a:lvl5pPr marL="0" indent="0" algn="l" defTabSz="685800" rtl="0" eaLnBrk="1" latinLnBrk="0" hangingPunct="1">
              <a:lnSpc>
                <a:spcPct val="90000"/>
              </a:lnSpc>
              <a:spcBef>
                <a:spcPts val="375"/>
              </a:spcBef>
              <a:buFont typeface="Arial"/>
              <a:buNone/>
              <a:tabLst/>
              <a:defRPr sz="1400" kern="1200">
                <a:solidFill>
                  <a:srgbClr val="0C2074"/>
                </a:solidFill>
                <a:latin typeface="+mn-lt"/>
                <a:ea typeface="+mn-ea"/>
                <a:cs typeface="+mn-cs"/>
              </a:defRPr>
            </a:lvl5pPr>
            <a:lvl6pPr marL="0" indent="0" algn="l" defTabSz="685800" rtl="0" eaLnBrk="1" latinLnBrk="0" hangingPunct="1">
              <a:lnSpc>
                <a:spcPct val="90000"/>
              </a:lnSpc>
              <a:spcBef>
                <a:spcPts val="375"/>
              </a:spcBef>
              <a:buFont typeface="Arial"/>
              <a:buNone/>
              <a:tabLst/>
              <a:defRPr sz="1400" kern="1200">
                <a:solidFill>
                  <a:srgbClr val="0C2074"/>
                </a:solidFill>
                <a:latin typeface="+mn-lt"/>
                <a:ea typeface="+mn-ea"/>
                <a:cs typeface="+mn-cs"/>
              </a:defRPr>
            </a:lvl6pPr>
            <a:lvl7pPr marL="7938" indent="0" algn="l" defTabSz="685800" rtl="0" eaLnBrk="1" latinLnBrk="0" hangingPunct="1">
              <a:lnSpc>
                <a:spcPct val="90000"/>
              </a:lnSpc>
              <a:spcBef>
                <a:spcPts val="375"/>
              </a:spcBef>
              <a:buFont typeface="Arial"/>
              <a:buNone/>
              <a:tabLst/>
              <a:defRPr sz="1400" kern="1200">
                <a:solidFill>
                  <a:srgbClr val="0C2074"/>
                </a:solidFill>
                <a:latin typeface="+mn-lt"/>
                <a:ea typeface="+mn-ea"/>
                <a:cs typeface="+mn-cs"/>
              </a:defRPr>
            </a:lvl7pPr>
            <a:lvl8pPr marL="0" indent="0" algn="l" defTabSz="685800" rtl="0" eaLnBrk="1" latinLnBrk="0" hangingPunct="1">
              <a:lnSpc>
                <a:spcPct val="90000"/>
              </a:lnSpc>
              <a:spcBef>
                <a:spcPts val="375"/>
              </a:spcBef>
              <a:buFont typeface="Arial"/>
              <a:buNone/>
              <a:tabLst/>
              <a:defRPr sz="1400" kern="1200">
                <a:solidFill>
                  <a:srgbClr val="0C2074"/>
                </a:solidFill>
                <a:latin typeface="+mn-lt"/>
                <a:ea typeface="+mn-ea"/>
                <a:cs typeface="+mn-cs"/>
              </a:defRPr>
            </a:lvl8pPr>
            <a:lvl9pPr marL="0" indent="0" algn="l" defTabSz="685800" rtl="0" eaLnBrk="1" latinLnBrk="0" hangingPunct="1">
              <a:lnSpc>
                <a:spcPct val="90000"/>
              </a:lnSpc>
              <a:spcBef>
                <a:spcPts val="375"/>
              </a:spcBef>
              <a:buFont typeface="Arial"/>
              <a:buNone/>
              <a:tabLst/>
              <a:defRPr sz="1400" kern="1200">
                <a:solidFill>
                  <a:srgbClr val="0C2074"/>
                </a:solidFill>
                <a:latin typeface="+mn-lt"/>
                <a:ea typeface="+mn-ea"/>
                <a:cs typeface="+mn-cs"/>
              </a:defRPr>
            </a:lvl9pPr>
          </a:lstStyle>
          <a:p>
            <a:pPr fontAlgn="auto">
              <a:spcAft>
                <a:spcPts val="0"/>
              </a:spcAft>
            </a:pPr>
            <a:r>
              <a:rPr lang="nl-NL" sz="1050" dirty="0">
                <a:solidFill>
                  <a:srgbClr val="B75613"/>
                </a:solidFill>
              </a:rPr>
              <a:t>Grotere kans op chemotherapie en </a:t>
            </a:r>
          </a:p>
          <a:p>
            <a:pPr fontAlgn="auto">
              <a:spcAft>
                <a:spcPts val="0"/>
              </a:spcAft>
            </a:pPr>
            <a:r>
              <a:rPr lang="nl-NL" sz="1050" dirty="0">
                <a:solidFill>
                  <a:srgbClr val="B75613"/>
                </a:solidFill>
              </a:rPr>
              <a:t>bestraling na de operatie</a:t>
            </a:r>
            <a:endParaRPr lang="en-NL" sz="1050" i="0" dirty="0">
              <a:solidFill>
                <a:srgbClr val="B75613"/>
              </a:solidFill>
            </a:endParaRPr>
          </a:p>
          <a:p>
            <a:pPr algn="ctr" fontAlgn="auto">
              <a:spcAft>
                <a:spcPts val="0"/>
              </a:spcAft>
            </a:pPr>
            <a:endParaRPr lang="en-NL" sz="1200" i="0" dirty="0">
              <a:solidFill>
                <a:srgbClr val="B75613"/>
              </a:solidFill>
            </a:endParaRPr>
          </a:p>
          <a:p>
            <a:pPr fontAlgn="auto">
              <a:spcAft>
                <a:spcPts val="0"/>
              </a:spcAft>
            </a:pPr>
            <a:endParaRPr lang="en-NL" sz="1350" dirty="0">
              <a:solidFill>
                <a:srgbClr val="B75613"/>
              </a:solidFill>
            </a:endParaRPr>
          </a:p>
          <a:p>
            <a:pPr fontAlgn="auto">
              <a:spcAft>
                <a:spcPts val="0"/>
              </a:spcAft>
            </a:pPr>
            <a:endParaRPr lang="en-NL" sz="1350" i="0" dirty="0">
              <a:solidFill>
                <a:srgbClr val="B75613"/>
              </a:solidFill>
            </a:endParaRPr>
          </a:p>
          <a:p>
            <a:pPr fontAlgn="auto">
              <a:spcAft>
                <a:spcPts val="0"/>
              </a:spcAft>
            </a:pPr>
            <a:endParaRPr lang="en-NL" sz="1050" i="0" dirty="0">
              <a:solidFill>
                <a:srgbClr val="B75613"/>
              </a:solidFill>
            </a:endParaRPr>
          </a:p>
        </p:txBody>
      </p:sp>
      <p:sp>
        <p:nvSpPr>
          <p:cNvPr id="5" name="Rectangle 4">
            <a:extLst>
              <a:ext uri="{FF2B5EF4-FFF2-40B4-BE49-F238E27FC236}">
                <a16:creationId xmlns:a16="http://schemas.microsoft.com/office/drawing/2014/main" id="{C74F6823-720B-F2AA-A05F-EDC566A4790B}"/>
              </a:ext>
            </a:extLst>
          </p:cNvPr>
          <p:cNvSpPr/>
          <p:nvPr/>
        </p:nvSpPr>
        <p:spPr>
          <a:xfrm>
            <a:off x="1474055" y="74359"/>
            <a:ext cx="6195928" cy="584775"/>
          </a:xfrm>
          <a:prstGeom prst="rect">
            <a:avLst/>
          </a:prstGeom>
        </p:spPr>
        <p:txBody>
          <a:bodyPr wrap="none">
            <a:spAutoFit/>
          </a:bodyPr>
          <a:lstStyle/>
          <a:p>
            <a:pPr algn="ctr"/>
            <a:r>
              <a:rPr lang="en-NL" sz="3200" b="1" kern="0" dirty="0">
                <a:solidFill>
                  <a:srgbClr val="0C2074"/>
                </a:solidFill>
                <a:ea typeface="CMU Serif" panose="02000603000000000000" pitchFamily="2" charset="0"/>
                <a:cs typeface="CMU Serif" panose="02000603000000000000" pitchFamily="2" charset="0"/>
              </a:rPr>
              <a:t>Voordeel van wakkere operatie</a:t>
            </a:r>
          </a:p>
        </p:txBody>
      </p:sp>
    </p:spTree>
    <p:extLst>
      <p:ext uri="{BB962C8B-B14F-4D97-AF65-F5344CB8AC3E}">
        <p14:creationId xmlns:p14="http://schemas.microsoft.com/office/powerpoint/2010/main" val="4434792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Glioma - low grade"/>
          <p:cNvSpPr>
            <a:spLocks noChangeAspect="1" noChangeArrowheads="1"/>
          </p:cNvSpPr>
          <p:nvPr/>
        </p:nvSpPr>
        <p:spPr bwMode="auto">
          <a:xfrm>
            <a:off x="155575" y="-784225"/>
            <a:ext cx="2800350" cy="1638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 name="AutoShape 4" descr="Glioma - low grade4"/>
          <p:cNvSpPr>
            <a:spLocks noChangeAspect="1" noChangeArrowheads="1"/>
          </p:cNvSpPr>
          <p:nvPr/>
        </p:nvSpPr>
        <p:spPr bwMode="auto">
          <a:xfrm>
            <a:off x="155575" y="-792163"/>
            <a:ext cx="2771775" cy="16573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6" name="Afbeelding 5"/>
          <p:cNvPicPr>
            <a:picLocks noChangeAspect="1"/>
          </p:cNvPicPr>
          <p:nvPr/>
        </p:nvPicPr>
        <p:blipFill>
          <a:blip r:embed="rId3"/>
          <a:stretch>
            <a:fillRect/>
          </a:stretch>
        </p:blipFill>
        <p:spPr>
          <a:xfrm>
            <a:off x="450931" y="1512727"/>
            <a:ext cx="3767242" cy="2210776"/>
          </a:xfrm>
          <a:prstGeom prst="rect">
            <a:avLst/>
          </a:prstGeom>
        </p:spPr>
      </p:pic>
      <p:sp>
        <p:nvSpPr>
          <p:cNvPr id="8" name="Tekstvak 7"/>
          <p:cNvSpPr txBox="1"/>
          <p:nvPr/>
        </p:nvSpPr>
        <p:spPr bwMode="auto">
          <a:xfrm>
            <a:off x="2520567" y="707765"/>
            <a:ext cx="4285147" cy="40011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0D1F74"/>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91440" tIns="45720" rIns="91440" bIns="45720" numCol="1" rtlCol="0" anchor="t" anchorCtr="0" compatLnSpc="1">
            <a:prstTxWarp prst="textNoShape">
              <a:avLst/>
            </a:prstTxWarp>
            <a:spAutoFit/>
          </a:bodyPr>
          <a:lstStyle/>
          <a:p>
            <a:r>
              <a:rPr lang="nl-NL" b="1" i="0" kern="0" dirty="0">
                <a:solidFill>
                  <a:srgbClr val="0C2074"/>
                </a:solidFill>
                <a:latin typeface="+mj-lt"/>
                <a:ea typeface="Arial Black" charset="0"/>
                <a:cs typeface="Arial Black" charset="0"/>
              </a:rPr>
              <a:t>Primaire hersentumoren: gliomen</a:t>
            </a:r>
          </a:p>
        </p:txBody>
      </p:sp>
      <p:pic>
        <p:nvPicPr>
          <p:cNvPr id="9" name="Afbeelding 8"/>
          <p:cNvPicPr>
            <a:picLocks noChangeAspect="1"/>
          </p:cNvPicPr>
          <p:nvPr/>
        </p:nvPicPr>
        <p:blipFill>
          <a:blip r:embed="rId4"/>
          <a:stretch>
            <a:fillRect/>
          </a:stretch>
        </p:blipFill>
        <p:spPr>
          <a:xfrm>
            <a:off x="4901514" y="1512727"/>
            <a:ext cx="3808400" cy="2210776"/>
          </a:xfrm>
          <a:prstGeom prst="rect">
            <a:avLst/>
          </a:prstGeom>
        </p:spPr>
      </p:pic>
      <p:sp>
        <p:nvSpPr>
          <p:cNvPr id="3" name="Tekstvak 2"/>
          <p:cNvSpPr txBox="1"/>
          <p:nvPr/>
        </p:nvSpPr>
        <p:spPr bwMode="auto">
          <a:xfrm>
            <a:off x="20989" y="4001710"/>
            <a:ext cx="9123011" cy="646331"/>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0D1F74"/>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91440" tIns="45720" rIns="91440" bIns="45720" numCol="1" rtlCol="0" anchor="t" anchorCtr="0" compatLnSpc="1">
            <a:prstTxWarp prst="textNoShape">
              <a:avLst/>
            </a:prstTxWarp>
            <a:spAutoFit/>
          </a:bodyPr>
          <a:lstStyle/>
          <a:p>
            <a:pPr algn="ctr"/>
            <a:r>
              <a:rPr lang="nl-NL" sz="1800" b="1" i="0" kern="0" dirty="0">
                <a:solidFill>
                  <a:srgbClr val="0C2074"/>
                </a:solidFill>
                <a:latin typeface="Arial Black" charset="0"/>
                <a:ea typeface="Arial Black" charset="0"/>
                <a:cs typeface="Arial Black" charset="0"/>
              </a:rPr>
              <a:t>Per jaar in Nederland 1500 mensen met diagnose primaire hersentumor</a:t>
            </a:r>
          </a:p>
          <a:p>
            <a:pPr algn="ctr"/>
            <a:r>
              <a:rPr lang="nl-NL" sz="1800" b="1" i="0" kern="0" dirty="0">
                <a:solidFill>
                  <a:srgbClr val="0C2074"/>
                </a:solidFill>
                <a:latin typeface="Arial Black" charset="0"/>
                <a:ea typeface="Arial Black" charset="0"/>
                <a:cs typeface="Arial Black" charset="0"/>
              </a:rPr>
              <a:t>Daarvan zijn 1200 gliomen</a:t>
            </a:r>
          </a:p>
        </p:txBody>
      </p:sp>
    </p:spTree>
    <p:extLst>
      <p:ext uri="{BB962C8B-B14F-4D97-AF65-F5344CB8AC3E}">
        <p14:creationId xmlns:p14="http://schemas.microsoft.com/office/powerpoint/2010/main" val="6083892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42888-A72C-4AD5-3E40-BB9B75DB6E02}"/>
              </a:ext>
            </a:extLst>
          </p:cNvPr>
          <p:cNvSpPr>
            <a:spLocks noGrp="1"/>
          </p:cNvSpPr>
          <p:nvPr>
            <p:ph type="title"/>
          </p:nvPr>
        </p:nvSpPr>
        <p:spPr>
          <a:xfrm>
            <a:off x="2081617" y="-200791"/>
            <a:ext cx="7886700" cy="994172"/>
          </a:xfrm>
        </p:spPr>
        <p:txBody>
          <a:bodyPr anchor="ctr">
            <a:normAutofit/>
          </a:bodyPr>
          <a:lstStyle/>
          <a:p>
            <a:r>
              <a:rPr lang="en-US" dirty="0">
                <a:latin typeface="Arial Black"/>
              </a:rPr>
              <a:t>"Inoperable" </a:t>
            </a:r>
            <a:r>
              <a:rPr lang="en-US" dirty="0" err="1">
                <a:latin typeface="Arial Black"/>
              </a:rPr>
              <a:t>gliomen</a:t>
            </a:r>
          </a:p>
        </p:txBody>
      </p:sp>
      <p:pic>
        <p:nvPicPr>
          <p:cNvPr id="5" name="Picture 4" descr="A close-up of a brain tumor&#10;&#10;AI-generated content may be incorrect.">
            <a:extLst>
              <a:ext uri="{FF2B5EF4-FFF2-40B4-BE49-F238E27FC236}">
                <a16:creationId xmlns:a16="http://schemas.microsoft.com/office/drawing/2014/main" id="{76AEF1ED-8D0E-6C92-29E0-380710F41F99}"/>
              </a:ext>
            </a:extLst>
          </p:cNvPr>
          <p:cNvPicPr>
            <a:picLocks noChangeAspect="1"/>
          </p:cNvPicPr>
          <p:nvPr/>
        </p:nvPicPr>
        <p:blipFill>
          <a:blip r:embed="rId2"/>
          <a:stretch>
            <a:fillRect/>
          </a:stretch>
        </p:blipFill>
        <p:spPr>
          <a:xfrm>
            <a:off x="374756" y="653743"/>
            <a:ext cx="1908778" cy="1995957"/>
          </a:xfrm>
          <a:prstGeom prst="rect">
            <a:avLst/>
          </a:prstGeom>
        </p:spPr>
      </p:pic>
      <p:pic>
        <p:nvPicPr>
          <p:cNvPr id="6" name="Picture 5" descr="A close-up of a brain scan&#10;&#10;AI-generated content may be incorrect.">
            <a:extLst>
              <a:ext uri="{FF2B5EF4-FFF2-40B4-BE49-F238E27FC236}">
                <a16:creationId xmlns:a16="http://schemas.microsoft.com/office/drawing/2014/main" id="{63838996-EE12-ECE6-2B90-5BFEE1C3CF68}"/>
              </a:ext>
            </a:extLst>
          </p:cNvPr>
          <p:cNvPicPr>
            <a:picLocks noChangeAspect="1"/>
          </p:cNvPicPr>
          <p:nvPr/>
        </p:nvPicPr>
        <p:blipFill>
          <a:blip r:embed="rId3"/>
          <a:stretch>
            <a:fillRect/>
          </a:stretch>
        </p:blipFill>
        <p:spPr>
          <a:xfrm>
            <a:off x="372814" y="2885348"/>
            <a:ext cx="1939710" cy="1910651"/>
          </a:xfrm>
          <a:prstGeom prst="rect">
            <a:avLst/>
          </a:prstGeom>
        </p:spPr>
      </p:pic>
      <p:pic>
        <p:nvPicPr>
          <p:cNvPr id="7" name="Picture 6" descr="A close-up of a brain scan&#10;&#10;AI-generated content may be incorrect.">
            <a:extLst>
              <a:ext uri="{FF2B5EF4-FFF2-40B4-BE49-F238E27FC236}">
                <a16:creationId xmlns:a16="http://schemas.microsoft.com/office/drawing/2014/main" id="{FBD16833-23B0-C5E0-F8BE-1FEA15FCC9D9}"/>
              </a:ext>
            </a:extLst>
          </p:cNvPr>
          <p:cNvPicPr>
            <a:picLocks noChangeAspect="1"/>
          </p:cNvPicPr>
          <p:nvPr/>
        </p:nvPicPr>
        <p:blipFill>
          <a:blip r:embed="rId4"/>
          <a:stretch>
            <a:fillRect/>
          </a:stretch>
        </p:blipFill>
        <p:spPr>
          <a:xfrm>
            <a:off x="2844422" y="654962"/>
            <a:ext cx="1730967" cy="2012522"/>
          </a:xfrm>
          <a:prstGeom prst="rect">
            <a:avLst/>
          </a:prstGeom>
        </p:spPr>
      </p:pic>
      <p:pic>
        <p:nvPicPr>
          <p:cNvPr id="8" name="Picture 7" descr="A close-up of a brain scan&#10;&#10;AI-generated content may be incorrect.">
            <a:extLst>
              <a:ext uri="{FF2B5EF4-FFF2-40B4-BE49-F238E27FC236}">
                <a16:creationId xmlns:a16="http://schemas.microsoft.com/office/drawing/2014/main" id="{538D07FB-6699-13B2-7A2D-ED4D76C0C4D2}"/>
              </a:ext>
            </a:extLst>
          </p:cNvPr>
          <p:cNvPicPr>
            <a:picLocks noChangeAspect="1"/>
          </p:cNvPicPr>
          <p:nvPr/>
        </p:nvPicPr>
        <p:blipFill>
          <a:blip r:embed="rId5"/>
          <a:stretch>
            <a:fillRect/>
          </a:stretch>
        </p:blipFill>
        <p:spPr>
          <a:xfrm>
            <a:off x="4980318" y="571500"/>
            <a:ext cx="3939403" cy="2092271"/>
          </a:xfrm>
          <a:prstGeom prst="rect">
            <a:avLst/>
          </a:prstGeom>
        </p:spPr>
      </p:pic>
      <p:pic>
        <p:nvPicPr>
          <p:cNvPr id="9" name="Picture 8" descr="A close-up of a brain scan&#10;&#10;AI-generated content may be incorrect.">
            <a:extLst>
              <a:ext uri="{FF2B5EF4-FFF2-40B4-BE49-F238E27FC236}">
                <a16:creationId xmlns:a16="http://schemas.microsoft.com/office/drawing/2014/main" id="{229EB5B6-C3F7-D181-81F6-B3729BD5D4BA}"/>
              </a:ext>
            </a:extLst>
          </p:cNvPr>
          <p:cNvPicPr>
            <a:picLocks noChangeAspect="1"/>
          </p:cNvPicPr>
          <p:nvPr/>
        </p:nvPicPr>
        <p:blipFill>
          <a:blip r:embed="rId6"/>
          <a:stretch>
            <a:fillRect/>
          </a:stretch>
        </p:blipFill>
        <p:spPr>
          <a:xfrm>
            <a:off x="5153994" y="2980920"/>
            <a:ext cx="3698606" cy="1913234"/>
          </a:xfrm>
          <a:prstGeom prst="rect">
            <a:avLst/>
          </a:prstGeom>
        </p:spPr>
      </p:pic>
      <p:pic>
        <p:nvPicPr>
          <p:cNvPr id="10" name="Picture 9" descr="A close-up of a brain scan&#10;&#10;AI-generated content may be incorrect.">
            <a:extLst>
              <a:ext uri="{FF2B5EF4-FFF2-40B4-BE49-F238E27FC236}">
                <a16:creationId xmlns:a16="http://schemas.microsoft.com/office/drawing/2014/main" id="{D0CB0258-F935-C0FA-03FC-752A8F8AA9F5}"/>
              </a:ext>
            </a:extLst>
          </p:cNvPr>
          <p:cNvPicPr>
            <a:picLocks noChangeAspect="1"/>
          </p:cNvPicPr>
          <p:nvPr/>
        </p:nvPicPr>
        <p:blipFill>
          <a:blip r:embed="rId7"/>
          <a:stretch>
            <a:fillRect/>
          </a:stretch>
        </p:blipFill>
        <p:spPr>
          <a:xfrm>
            <a:off x="2843939" y="2984392"/>
            <a:ext cx="1828800" cy="1828800"/>
          </a:xfrm>
          <a:prstGeom prst="rect">
            <a:avLst/>
          </a:prstGeom>
        </p:spPr>
      </p:pic>
    </p:spTree>
    <p:extLst>
      <p:ext uri="{BB962C8B-B14F-4D97-AF65-F5344CB8AC3E}">
        <p14:creationId xmlns:p14="http://schemas.microsoft.com/office/powerpoint/2010/main" val="17210931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defPPr>
              <a:defRPr lang="nl-N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257175"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51435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771525"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0287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1285875" algn="l" defTabSz="514350" rtl="0" eaLnBrk="1" latinLnBrk="0" hangingPunct="1">
              <a:defRPr kern="1200">
                <a:solidFill>
                  <a:schemeClr val="tx1"/>
                </a:solidFill>
                <a:latin typeface="Calibri" panose="020F0502020204030204" pitchFamily="34" charset="0"/>
                <a:ea typeface="+mn-ea"/>
                <a:cs typeface="+mn-cs"/>
              </a:defRPr>
            </a:lvl6pPr>
            <a:lvl7pPr marL="1543050" algn="l" defTabSz="514350" rtl="0" eaLnBrk="1" latinLnBrk="0" hangingPunct="1">
              <a:defRPr kern="1200">
                <a:solidFill>
                  <a:schemeClr val="tx1"/>
                </a:solidFill>
                <a:latin typeface="Calibri" panose="020F0502020204030204" pitchFamily="34" charset="0"/>
                <a:ea typeface="+mn-ea"/>
                <a:cs typeface="+mn-cs"/>
              </a:defRPr>
            </a:lvl7pPr>
            <a:lvl8pPr marL="1800225" algn="l" defTabSz="514350" rtl="0" eaLnBrk="1" latinLnBrk="0" hangingPunct="1">
              <a:defRPr kern="1200">
                <a:solidFill>
                  <a:schemeClr val="tx1"/>
                </a:solidFill>
                <a:latin typeface="Calibri" panose="020F0502020204030204" pitchFamily="34" charset="0"/>
                <a:ea typeface="+mn-ea"/>
                <a:cs typeface="+mn-cs"/>
              </a:defRPr>
            </a:lvl8pPr>
            <a:lvl9pPr marL="2057400" algn="l" defTabSz="514350" rtl="0" eaLnBrk="1" latinLnBrk="0" hangingPunct="1">
              <a:defRPr kern="1200">
                <a:solidFill>
                  <a:schemeClr val="tx1"/>
                </a:solidFill>
                <a:latin typeface="Calibri" panose="020F0502020204030204" pitchFamily="34" charset="0"/>
                <a:ea typeface="+mn-ea"/>
                <a:cs typeface="+mn-cs"/>
              </a:defRPr>
            </a:lvl9pPr>
          </a:lstStyle>
          <a:p>
            <a:fld id="{0FBDD9FE-454E-427B-A3A1-00EEA30AE87E}" type="datetime1">
              <a:rPr lang="en-GB" smtClean="0"/>
              <a:t>21/03/2026</a:t>
            </a:fld>
            <a:endParaRPr lang="en-GB"/>
          </a:p>
        </p:txBody>
      </p:sp>
      <p:sp>
        <p:nvSpPr>
          <p:cNvPr id="5" name="Footer Placeholder 4"/>
          <p:cNvSpPr>
            <a:spLocks noGrp="1"/>
          </p:cNvSpPr>
          <p:nvPr>
            <p:ph type="ftr" sz="quarter" idx="11"/>
          </p:nvPr>
        </p:nvSpPr>
        <p:spPr/>
        <p:txBody>
          <a:bodyPr/>
          <a:lstStyle>
            <a:defPPr>
              <a:defRPr lang="nl-N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257175"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51435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771525"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0287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1285875" algn="l" defTabSz="514350" rtl="0" eaLnBrk="1" latinLnBrk="0" hangingPunct="1">
              <a:defRPr kern="1200">
                <a:solidFill>
                  <a:schemeClr val="tx1"/>
                </a:solidFill>
                <a:latin typeface="Calibri" panose="020F0502020204030204" pitchFamily="34" charset="0"/>
                <a:ea typeface="+mn-ea"/>
                <a:cs typeface="+mn-cs"/>
              </a:defRPr>
            </a:lvl6pPr>
            <a:lvl7pPr marL="1543050" algn="l" defTabSz="514350" rtl="0" eaLnBrk="1" latinLnBrk="0" hangingPunct="1">
              <a:defRPr kern="1200">
                <a:solidFill>
                  <a:schemeClr val="tx1"/>
                </a:solidFill>
                <a:latin typeface="Calibri" panose="020F0502020204030204" pitchFamily="34" charset="0"/>
                <a:ea typeface="+mn-ea"/>
                <a:cs typeface="+mn-cs"/>
              </a:defRPr>
            </a:lvl7pPr>
            <a:lvl8pPr marL="1800225" algn="l" defTabSz="514350" rtl="0" eaLnBrk="1" latinLnBrk="0" hangingPunct="1">
              <a:defRPr kern="1200">
                <a:solidFill>
                  <a:schemeClr val="tx1"/>
                </a:solidFill>
                <a:latin typeface="Calibri" panose="020F0502020204030204" pitchFamily="34" charset="0"/>
                <a:ea typeface="+mn-ea"/>
                <a:cs typeface="+mn-cs"/>
              </a:defRPr>
            </a:lvl8pPr>
            <a:lvl9pPr marL="2057400" algn="l" defTabSz="514350" rtl="0" eaLnBrk="1" latinLnBrk="0" hangingPunct="1">
              <a:defRPr kern="1200">
                <a:solidFill>
                  <a:schemeClr val="tx1"/>
                </a:solidFill>
                <a:latin typeface="Calibri" panose="020F0502020204030204" pitchFamily="34" charset="0"/>
                <a:ea typeface="+mn-ea"/>
                <a:cs typeface="+mn-cs"/>
              </a:defRPr>
            </a:lvl9pPr>
          </a:lstStyle>
          <a:p>
            <a:endParaRPr lang="en-GB"/>
          </a:p>
        </p:txBody>
      </p:sp>
      <p:sp>
        <p:nvSpPr>
          <p:cNvPr id="6" name="Slide Number Placeholder 5"/>
          <p:cNvSpPr>
            <a:spLocks noGrp="1"/>
          </p:cNvSpPr>
          <p:nvPr>
            <p:ph type="sldNum" sz="quarter" idx="12"/>
          </p:nvPr>
        </p:nvSpPr>
        <p:spPr/>
        <p:txBody>
          <a:bodyPr/>
          <a:lstStyle>
            <a:defPPr>
              <a:defRPr lang="nl-N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257175"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51435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771525"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0287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1285875" algn="l" defTabSz="514350" rtl="0" eaLnBrk="1" latinLnBrk="0" hangingPunct="1">
              <a:defRPr kern="1200">
                <a:solidFill>
                  <a:schemeClr val="tx1"/>
                </a:solidFill>
                <a:latin typeface="Calibri" panose="020F0502020204030204" pitchFamily="34" charset="0"/>
                <a:ea typeface="+mn-ea"/>
                <a:cs typeface="+mn-cs"/>
              </a:defRPr>
            </a:lvl6pPr>
            <a:lvl7pPr marL="1543050" algn="l" defTabSz="514350" rtl="0" eaLnBrk="1" latinLnBrk="0" hangingPunct="1">
              <a:defRPr kern="1200">
                <a:solidFill>
                  <a:schemeClr val="tx1"/>
                </a:solidFill>
                <a:latin typeface="Calibri" panose="020F0502020204030204" pitchFamily="34" charset="0"/>
                <a:ea typeface="+mn-ea"/>
                <a:cs typeface="+mn-cs"/>
              </a:defRPr>
            </a:lvl7pPr>
            <a:lvl8pPr marL="1800225" algn="l" defTabSz="514350" rtl="0" eaLnBrk="1" latinLnBrk="0" hangingPunct="1">
              <a:defRPr kern="1200">
                <a:solidFill>
                  <a:schemeClr val="tx1"/>
                </a:solidFill>
                <a:latin typeface="Calibri" panose="020F0502020204030204" pitchFamily="34" charset="0"/>
                <a:ea typeface="+mn-ea"/>
                <a:cs typeface="+mn-cs"/>
              </a:defRPr>
            </a:lvl8pPr>
            <a:lvl9pPr marL="2057400" algn="l" defTabSz="514350" rtl="0" eaLnBrk="1" latinLnBrk="0" hangingPunct="1">
              <a:defRPr kern="1200">
                <a:solidFill>
                  <a:schemeClr val="tx1"/>
                </a:solidFill>
                <a:latin typeface="Calibri" panose="020F0502020204030204" pitchFamily="34" charset="0"/>
                <a:ea typeface="+mn-ea"/>
                <a:cs typeface="+mn-cs"/>
              </a:defRPr>
            </a:lvl9pPr>
          </a:lstStyle>
          <a:p>
            <a:fld id="{83D1311D-0AF4-BF42-8BF9-EAD1FE65203C}" type="slidenum">
              <a:rPr lang="en-GB" smtClean="0"/>
              <a:pPr/>
              <a:t>31</a:t>
            </a:fld>
            <a:endParaRPr lang="en-GB"/>
          </a:p>
        </p:txBody>
      </p:sp>
      <p:pic>
        <p:nvPicPr>
          <p:cNvPr id="7170" name="Picture 2" descr="Cryoprobes and ice ball. The upper applicator is a 20-cm-long cryoprobe...  | Download Scientific Diag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8689" y="1283288"/>
            <a:ext cx="4186133" cy="31322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6370F5C-8A7B-C590-EF8D-ABAF419BB900}"/>
              </a:ext>
            </a:extLst>
          </p:cNvPr>
          <p:cNvSpPr txBox="1"/>
          <p:nvPr/>
        </p:nvSpPr>
        <p:spPr bwMode="auto">
          <a:xfrm>
            <a:off x="783167" y="243417"/>
            <a:ext cx="6625166" cy="1846659"/>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0D1F74"/>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2500" b="1">
                <a:latin typeface="Arial Black"/>
                <a:ea typeface="ＭＳ Ｐゴシック"/>
              </a:rPr>
              <a:t>Behandelen van tumoren met ijs</a:t>
            </a:r>
            <a:r>
              <a:rPr lang="nl-NL" sz="2500" b="1" baseline="0">
                <a:latin typeface="Arial Black"/>
                <a:ea typeface="ＭＳ Ｐゴシック"/>
              </a:rPr>
              <a:t>: Cryoablatie</a:t>
            </a:r>
            <a:r>
              <a:rPr sz="2500" dirty="0">
                <a:latin typeface="Arial Black"/>
                <a:ea typeface="Arial Black"/>
                <a:cs typeface="Arial Black"/>
              </a:rPr>
              <a:t>​</a:t>
            </a:r>
            <a:br>
              <a:rPr sz="2500" dirty="0">
                <a:latin typeface="Arial Black"/>
                <a:ea typeface="Arial Black"/>
                <a:cs typeface="Arial Black"/>
              </a:rPr>
            </a:br>
            <a:r>
              <a:rPr sz="1600" dirty="0">
                <a:latin typeface="Arial Black"/>
                <a:ea typeface="Arial Black"/>
                <a:cs typeface="Arial Black"/>
              </a:rPr>
              <a:t>​</a:t>
            </a:r>
            <a:endParaRPr lang="en-US" dirty="0">
              <a:cs typeface="Arial" charset="0"/>
            </a:endParaRPr>
          </a:p>
          <a:p>
            <a:pPr algn="ctr"/>
            <a:endParaRPr lang="en-US" sz="4800" kern="0" dirty="0">
              <a:solidFill>
                <a:srgbClr val="0C2074"/>
              </a:solidFill>
              <a:latin typeface="Arial Black" charset="0"/>
              <a:ea typeface="Arial Black" charset="0"/>
              <a:cs typeface="Arial Black" charset="0"/>
            </a:endParaRPr>
          </a:p>
        </p:txBody>
      </p:sp>
    </p:spTree>
    <p:extLst>
      <p:ext uri="{BB962C8B-B14F-4D97-AF65-F5344CB8AC3E}">
        <p14:creationId xmlns:p14="http://schemas.microsoft.com/office/powerpoint/2010/main" val="36705607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3DFD2452-20B8-4400-BEF8-E3A6173D0469}"/>
              </a:ext>
            </a:extLst>
          </p:cNvPr>
          <p:cNvSpPr>
            <a:spLocks noGrp="1"/>
          </p:cNvSpPr>
          <p:nvPr>
            <p:ph type="dt" sz="half" idx="14"/>
          </p:nvPr>
        </p:nvSpPr>
        <p:spPr/>
        <p:txBody>
          <a:bodyPr/>
          <a:lstStyle>
            <a:defPPr>
              <a:defRPr lang="nl-N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257175"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51435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771525"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0287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1285875" algn="l" defTabSz="514350" rtl="0" eaLnBrk="1" latinLnBrk="0" hangingPunct="1">
              <a:defRPr kern="1200">
                <a:solidFill>
                  <a:schemeClr val="tx1"/>
                </a:solidFill>
                <a:latin typeface="Calibri" panose="020F0502020204030204" pitchFamily="34" charset="0"/>
                <a:ea typeface="+mn-ea"/>
                <a:cs typeface="+mn-cs"/>
              </a:defRPr>
            </a:lvl6pPr>
            <a:lvl7pPr marL="1543050" algn="l" defTabSz="514350" rtl="0" eaLnBrk="1" latinLnBrk="0" hangingPunct="1">
              <a:defRPr kern="1200">
                <a:solidFill>
                  <a:schemeClr val="tx1"/>
                </a:solidFill>
                <a:latin typeface="Calibri" panose="020F0502020204030204" pitchFamily="34" charset="0"/>
                <a:ea typeface="+mn-ea"/>
                <a:cs typeface="+mn-cs"/>
              </a:defRPr>
            </a:lvl7pPr>
            <a:lvl8pPr marL="1800225" algn="l" defTabSz="514350" rtl="0" eaLnBrk="1" latinLnBrk="0" hangingPunct="1">
              <a:defRPr kern="1200">
                <a:solidFill>
                  <a:schemeClr val="tx1"/>
                </a:solidFill>
                <a:latin typeface="Calibri" panose="020F0502020204030204" pitchFamily="34" charset="0"/>
                <a:ea typeface="+mn-ea"/>
                <a:cs typeface="+mn-cs"/>
              </a:defRPr>
            </a:lvl8pPr>
            <a:lvl9pPr marL="2057400" algn="l" defTabSz="514350" rtl="0" eaLnBrk="1" latinLnBrk="0" hangingPunct="1">
              <a:defRPr kern="1200">
                <a:solidFill>
                  <a:schemeClr val="tx1"/>
                </a:solidFill>
                <a:latin typeface="Calibri" panose="020F0502020204030204" pitchFamily="34" charset="0"/>
                <a:ea typeface="+mn-ea"/>
                <a:cs typeface="+mn-cs"/>
              </a:defRPr>
            </a:lvl9pPr>
          </a:lstStyle>
          <a:p>
            <a:pPr defTabSz="457223" eaLnBrk="1" fontAlgn="auto" hangingPunct="1">
              <a:spcBef>
                <a:spcPts val="0"/>
              </a:spcBef>
              <a:spcAft>
                <a:spcPts val="0"/>
              </a:spcAft>
            </a:pPr>
            <a:fld id="{4FC09DFC-B8F8-4958-9D34-83C08EAA181D}" type="datetime1">
              <a:rPr lang="en-GB">
                <a:solidFill>
                  <a:prstClr val="black">
                    <a:tint val="75000"/>
                  </a:prstClr>
                </a:solidFill>
                <a:latin typeface="Calibri"/>
              </a:rPr>
              <a:pPr defTabSz="457223" eaLnBrk="1" fontAlgn="auto" hangingPunct="1">
                <a:spcBef>
                  <a:spcPts val="0"/>
                </a:spcBef>
                <a:spcAft>
                  <a:spcPts val="0"/>
                </a:spcAft>
              </a:pPr>
              <a:t>21/03/2026</a:t>
            </a:fld>
            <a:endParaRPr lang="en-GB">
              <a:solidFill>
                <a:prstClr val="black">
                  <a:tint val="75000"/>
                </a:prstClr>
              </a:solidFill>
              <a:latin typeface="Calibri"/>
            </a:endParaRPr>
          </a:p>
        </p:txBody>
      </p:sp>
      <p:sp>
        <p:nvSpPr>
          <p:cNvPr id="8" name="Slide Number Placeholder 7">
            <a:extLst>
              <a:ext uri="{FF2B5EF4-FFF2-40B4-BE49-F238E27FC236}">
                <a16:creationId xmlns:a16="http://schemas.microsoft.com/office/drawing/2014/main" id="{74C77126-2368-43BD-8B9B-1BA3370140D7}"/>
              </a:ext>
            </a:extLst>
          </p:cNvPr>
          <p:cNvSpPr>
            <a:spLocks noGrp="1"/>
          </p:cNvSpPr>
          <p:nvPr>
            <p:ph type="sldNum" sz="quarter" idx="16"/>
          </p:nvPr>
        </p:nvSpPr>
        <p:spPr/>
        <p:txBody>
          <a:bodyPr/>
          <a:lstStyle>
            <a:defPPr>
              <a:defRPr lang="nl-N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257175"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51435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771525"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0287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1285875" algn="l" defTabSz="514350" rtl="0" eaLnBrk="1" latinLnBrk="0" hangingPunct="1">
              <a:defRPr kern="1200">
                <a:solidFill>
                  <a:schemeClr val="tx1"/>
                </a:solidFill>
                <a:latin typeface="Calibri" panose="020F0502020204030204" pitchFamily="34" charset="0"/>
                <a:ea typeface="+mn-ea"/>
                <a:cs typeface="+mn-cs"/>
              </a:defRPr>
            </a:lvl6pPr>
            <a:lvl7pPr marL="1543050" algn="l" defTabSz="514350" rtl="0" eaLnBrk="1" latinLnBrk="0" hangingPunct="1">
              <a:defRPr kern="1200">
                <a:solidFill>
                  <a:schemeClr val="tx1"/>
                </a:solidFill>
                <a:latin typeface="Calibri" panose="020F0502020204030204" pitchFamily="34" charset="0"/>
                <a:ea typeface="+mn-ea"/>
                <a:cs typeface="+mn-cs"/>
              </a:defRPr>
            </a:lvl7pPr>
            <a:lvl8pPr marL="1800225" algn="l" defTabSz="514350" rtl="0" eaLnBrk="1" latinLnBrk="0" hangingPunct="1">
              <a:defRPr kern="1200">
                <a:solidFill>
                  <a:schemeClr val="tx1"/>
                </a:solidFill>
                <a:latin typeface="Calibri" panose="020F0502020204030204" pitchFamily="34" charset="0"/>
                <a:ea typeface="+mn-ea"/>
                <a:cs typeface="+mn-cs"/>
              </a:defRPr>
            </a:lvl8pPr>
            <a:lvl9pPr marL="2057400" algn="l" defTabSz="514350" rtl="0" eaLnBrk="1" latinLnBrk="0" hangingPunct="1">
              <a:defRPr kern="1200">
                <a:solidFill>
                  <a:schemeClr val="tx1"/>
                </a:solidFill>
                <a:latin typeface="Calibri" panose="020F0502020204030204" pitchFamily="34" charset="0"/>
                <a:ea typeface="+mn-ea"/>
                <a:cs typeface="+mn-cs"/>
              </a:defRPr>
            </a:lvl9pPr>
          </a:lstStyle>
          <a:p>
            <a:pPr defTabSz="457223" eaLnBrk="1" fontAlgn="auto" hangingPunct="1">
              <a:spcBef>
                <a:spcPts val="0"/>
              </a:spcBef>
              <a:spcAft>
                <a:spcPts val="0"/>
              </a:spcAft>
            </a:pPr>
            <a:fld id="{83D1311D-0AF4-BF42-8BF9-EAD1FE65203C}" type="slidenum">
              <a:rPr lang="en-GB">
                <a:solidFill>
                  <a:prstClr val="black">
                    <a:tint val="75000"/>
                  </a:prstClr>
                </a:solidFill>
                <a:latin typeface="Calibri"/>
              </a:rPr>
              <a:pPr defTabSz="457223" eaLnBrk="1" fontAlgn="auto" hangingPunct="1">
                <a:spcBef>
                  <a:spcPts val="0"/>
                </a:spcBef>
                <a:spcAft>
                  <a:spcPts val="0"/>
                </a:spcAft>
              </a:pPr>
              <a:t>32</a:t>
            </a:fld>
            <a:endParaRPr lang="en-GB">
              <a:solidFill>
                <a:prstClr val="black">
                  <a:tint val="75000"/>
                </a:prstClr>
              </a:solidFill>
              <a:latin typeface="Calibri"/>
            </a:endParaRPr>
          </a:p>
        </p:txBody>
      </p:sp>
      <p:sp>
        <p:nvSpPr>
          <p:cNvPr id="3" name="Title 2"/>
          <p:cNvSpPr>
            <a:spLocks noGrp="1"/>
          </p:cNvSpPr>
          <p:nvPr>
            <p:ph type="title"/>
          </p:nvPr>
        </p:nvSpPr>
        <p:spPr>
          <a:xfrm>
            <a:off x="943708" y="127306"/>
            <a:ext cx="7886700" cy="994172"/>
          </a:xfrm>
        </p:spPr>
        <p:txBody>
          <a:bodyPr>
            <a:normAutofit fontScale="90000"/>
          </a:bodyPr>
          <a:lstStyle>
            <a:defPPr>
              <a:defRPr lang="nl-N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3429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685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0287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1714500" algn="l" defTabSz="685800" rtl="0" eaLnBrk="1" latinLnBrk="0" hangingPunct="1">
              <a:defRPr kern="1200">
                <a:solidFill>
                  <a:schemeClr val="tx1"/>
                </a:solidFill>
                <a:latin typeface="Calibri" panose="020F0502020204030204" pitchFamily="34" charset="0"/>
                <a:ea typeface="+mn-ea"/>
                <a:cs typeface="+mn-cs"/>
              </a:defRPr>
            </a:lvl6pPr>
            <a:lvl7pPr marL="2057400" algn="l" defTabSz="685800" rtl="0" eaLnBrk="1" latinLnBrk="0" hangingPunct="1">
              <a:defRPr kern="1200">
                <a:solidFill>
                  <a:schemeClr val="tx1"/>
                </a:solidFill>
                <a:latin typeface="Calibri" panose="020F0502020204030204" pitchFamily="34" charset="0"/>
                <a:ea typeface="+mn-ea"/>
                <a:cs typeface="+mn-cs"/>
              </a:defRPr>
            </a:lvl7pPr>
            <a:lvl8pPr marL="2400300" algn="l" defTabSz="685800" rtl="0" eaLnBrk="1" latinLnBrk="0" hangingPunct="1">
              <a:defRPr kern="1200">
                <a:solidFill>
                  <a:schemeClr val="tx1"/>
                </a:solidFill>
                <a:latin typeface="Calibri" panose="020F0502020204030204" pitchFamily="34" charset="0"/>
                <a:ea typeface="+mn-ea"/>
                <a:cs typeface="+mn-cs"/>
              </a:defRPr>
            </a:lvl8pPr>
            <a:lvl9pPr marL="2743200" algn="l" defTabSz="685800" rtl="0" eaLnBrk="1" latinLnBrk="0" hangingPunct="1">
              <a:defRPr kern="1200">
                <a:solidFill>
                  <a:schemeClr val="tx1"/>
                </a:solidFill>
                <a:latin typeface="Calibri" panose="020F0502020204030204" pitchFamily="34" charset="0"/>
                <a:ea typeface="+mn-ea"/>
                <a:cs typeface="+mn-cs"/>
              </a:defRPr>
            </a:lvl9pPr>
          </a:lstStyle>
          <a:p>
            <a:r>
              <a:rPr lang="nl-NL" sz="2800">
                <a:latin typeface="Arial Black"/>
                <a:cs typeface="Arial"/>
              </a:rPr>
              <a:t>Minmaal invasieve behandelingen: Cryoablatie</a:t>
            </a:r>
            <a:br>
              <a:rPr lang="nl-NL" sz="1800" dirty="0">
                <a:latin typeface="Arial Black"/>
                <a:cs typeface="Arial"/>
              </a:rPr>
            </a:br>
            <a:endParaRPr lang="nl-NL" sz="1800">
              <a:latin typeface="Arial Black"/>
              <a:cs typeface="Arial"/>
            </a:endParaRPr>
          </a:p>
        </p:txBody>
      </p:sp>
      <p:sp>
        <p:nvSpPr>
          <p:cNvPr id="4" name="AutoShape 4" descr="Tumor cryoablation treatment proven in breast cancer study - ISRAEL21c"/>
          <p:cNvSpPr>
            <a:spLocks noChangeAspect="1" noChangeArrowheads="1"/>
          </p:cNvSpPr>
          <p:nvPr/>
        </p:nvSpPr>
        <p:spPr bwMode="auto">
          <a:xfrm>
            <a:off x="116681" y="-577454"/>
            <a:ext cx="2143125" cy="120729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nl-N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3429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685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0287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1714500" algn="l" defTabSz="685800" rtl="0" eaLnBrk="1" latinLnBrk="0" hangingPunct="1">
              <a:defRPr kern="1200">
                <a:solidFill>
                  <a:schemeClr val="tx1"/>
                </a:solidFill>
                <a:latin typeface="Calibri" panose="020F0502020204030204" pitchFamily="34" charset="0"/>
                <a:ea typeface="+mn-ea"/>
                <a:cs typeface="+mn-cs"/>
              </a:defRPr>
            </a:lvl6pPr>
            <a:lvl7pPr marL="2057400" algn="l" defTabSz="685800" rtl="0" eaLnBrk="1" latinLnBrk="0" hangingPunct="1">
              <a:defRPr kern="1200">
                <a:solidFill>
                  <a:schemeClr val="tx1"/>
                </a:solidFill>
                <a:latin typeface="Calibri" panose="020F0502020204030204" pitchFamily="34" charset="0"/>
                <a:ea typeface="+mn-ea"/>
                <a:cs typeface="+mn-cs"/>
              </a:defRPr>
            </a:lvl7pPr>
            <a:lvl8pPr marL="2400300" algn="l" defTabSz="685800" rtl="0" eaLnBrk="1" latinLnBrk="0" hangingPunct="1">
              <a:defRPr kern="1200">
                <a:solidFill>
                  <a:schemeClr val="tx1"/>
                </a:solidFill>
                <a:latin typeface="Calibri" panose="020F0502020204030204" pitchFamily="34" charset="0"/>
                <a:ea typeface="+mn-ea"/>
                <a:cs typeface="+mn-cs"/>
              </a:defRPr>
            </a:lvl8pPr>
            <a:lvl9pPr marL="2743200" algn="l" defTabSz="685800" rtl="0" eaLnBrk="1" latinLnBrk="0" hangingPunct="1">
              <a:defRPr kern="1200">
                <a:solidFill>
                  <a:schemeClr val="tx1"/>
                </a:solidFill>
                <a:latin typeface="Calibri" panose="020F0502020204030204" pitchFamily="34" charset="0"/>
                <a:ea typeface="+mn-ea"/>
                <a:cs typeface="+mn-cs"/>
              </a:defRPr>
            </a:lvl9pPr>
          </a:lstStyle>
          <a:p>
            <a:pPr defTabSz="457223" eaLnBrk="1" fontAlgn="auto" hangingPunct="1">
              <a:spcBef>
                <a:spcPts val="0"/>
              </a:spcBef>
              <a:spcAft>
                <a:spcPts val="0"/>
              </a:spcAft>
            </a:pPr>
            <a:endParaRPr lang="en-US">
              <a:solidFill>
                <a:prstClr val="black"/>
              </a:solidFill>
              <a:latin typeface="Calibri"/>
            </a:endParaRPr>
          </a:p>
        </p:txBody>
      </p:sp>
      <p:sp>
        <p:nvSpPr>
          <p:cNvPr id="5" name="AutoShape 6" descr="Tumor cryoablation treatment proven in breast cancer study - ISRAEL21c"/>
          <p:cNvSpPr>
            <a:spLocks noChangeAspect="1" noChangeArrowheads="1"/>
          </p:cNvSpPr>
          <p:nvPr/>
        </p:nvSpPr>
        <p:spPr bwMode="auto">
          <a:xfrm>
            <a:off x="230981" y="-463154"/>
            <a:ext cx="2143125" cy="120729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nl-N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3429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685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0287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1714500" algn="l" defTabSz="685800" rtl="0" eaLnBrk="1" latinLnBrk="0" hangingPunct="1">
              <a:defRPr kern="1200">
                <a:solidFill>
                  <a:schemeClr val="tx1"/>
                </a:solidFill>
                <a:latin typeface="Calibri" panose="020F0502020204030204" pitchFamily="34" charset="0"/>
                <a:ea typeface="+mn-ea"/>
                <a:cs typeface="+mn-cs"/>
              </a:defRPr>
            </a:lvl6pPr>
            <a:lvl7pPr marL="2057400" algn="l" defTabSz="685800" rtl="0" eaLnBrk="1" latinLnBrk="0" hangingPunct="1">
              <a:defRPr kern="1200">
                <a:solidFill>
                  <a:schemeClr val="tx1"/>
                </a:solidFill>
                <a:latin typeface="Calibri" panose="020F0502020204030204" pitchFamily="34" charset="0"/>
                <a:ea typeface="+mn-ea"/>
                <a:cs typeface="+mn-cs"/>
              </a:defRPr>
            </a:lvl7pPr>
            <a:lvl8pPr marL="2400300" algn="l" defTabSz="685800" rtl="0" eaLnBrk="1" latinLnBrk="0" hangingPunct="1">
              <a:defRPr kern="1200">
                <a:solidFill>
                  <a:schemeClr val="tx1"/>
                </a:solidFill>
                <a:latin typeface="Calibri" panose="020F0502020204030204" pitchFamily="34" charset="0"/>
                <a:ea typeface="+mn-ea"/>
                <a:cs typeface="+mn-cs"/>
              </a:defRPr>
            </a:lvl8pPr>
            <a:lvl9pPr marL="2743200" algn="l" defTabSz="685800" rtl="0" eaLnBrk="1" latinLnBrk="0" hangingPunct="1">
              <a:defRPr kern="1200">
                <a:solidFill>
                  <a:schemeClr val="tx1"/>
                </a:solidFill>
                <a:latin typeface="Calibri" panose="020F0502020204030204" pitchFamily="34" charset="0"/>
                <a:ea typeface="+mn-ea"/>
                <a:cs typeface="+mn-cs"/>
              </a:defRPr>
            </a:lvl9pPr>
          </a:lstStyle>
          <a:p>
            <a:pPr defTabSz="457223" eaLnBrk="1" fontAlgn="auto" hangingPunct="1">
              <a:spcBef>
                <a:spcPts val="0"/>
              </a:spcBef>
              <a:spcAft>
                <a:spcPts val="0"/>
              </a:spcAft>
            </a:pPr>
            <a:endParaRPr lang="en-US">
              <a:solidFill>
                <a:prstClr val="black"/>
              </a:solidFill>
              <a:latin typeface="Calibri"/>
            </a:endParaRPr>
          </a:p>
        </p:txBody>
      </p:sp>
      <p:sp>
        <p:nvSpPr>
          <p:cNvPr id="7" name="AutoShape 8" descr="Cure for cancer - the other truth: Advanced cryoablation therapy to treat  lung cancer and metastasis"/>
          <p:cNvSpPr>
            <a:spLocks noChangeAspect="1" noChangeArrowheads="1"/>
          </p:cNvSpPr>
          <p:nvPr/>
        </p:nvSpPr>
        <p:spPr bwMode="auto">
          <a:xfrm>
            <a:off x="4292107" y="3279880"/>
            <a:ext cx="2300288" cy="11215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nl-N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3429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685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0287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1714500" algn="l" defTabSz="685800" rtl="0" eaLnBrk="1" latinLnBrk="0" hangingPunct="1">
              <a:defRPr kern="1200">
                <a:solidFill>
                  <a:schemeClr val="tx1"/>
                </a:solidFill>
                <a:latin typeface="Calibri" panose="020F0502020204030204" pitchFamily="34" charset="0"/>
                <a:ea typeface="+mn-ea"/>
                <a:cs typeface="+mn-cs"/>
              </a:defRPr>
            </a:lvl6pPr>
            <a:lvl7pPr marL="2057400" algn="l" defTabSz="685800" rtl="0" eaLnBrk="1" latinLnBrk="0" hangingPunct="1">
              <a:defRPr kern="1200">
                <a:solidFill>
                  <a:schemeClr val="tx1"/>
                </a:solidFill>
                <a:latin typeface="Calibri" panose="020F0502020204030204" pitchFamily="34" charset="0"/>
                <a:ea typeface="+mn-ea"/>
                <a:cs typeface="+mn-cs"/>
              </a:defRPr>
            </a:lvl7pPr>
            <a:lvl8pPr marL="2400300" algn="l" defTabSz="685800" rtl="0" eaLnBrk="1" latinLnBrk="0" hangingPunct="1">
              <a:defRPr kern="1200">
                <a:solidFill>
                  <a:schemeClr val="tx1"/>
                </a:solidFill>
                <a:latin typeface="Calibri" panose="020F0502020204030204" pitchFamily="34" charset="0"/>
                <a:ea typeface="+mn-ea"/>
                <a:cs typeface="+mn-cs"/>
              </a:defRPr>
            </a:lvl8pPr>
            <a:lvl9pPr marL="2743200" algn="l" defTabSz="685800" rtl="0" eaLnBrk="1" latinLnBrk="0" hangingPunct="1">
              <a:defRPr kern="1200">
                <a:solidFill>
                  <a:schemeClr val="tx1"/>
                </a:solidFill>
                <a:latin typeface="Calibri" panose="020F0502020204030204" pitchFamily="34" charset="0"/>
                <a:ea typeface="+mn-ea"/>
                <a:cs typeface="+mn-cs"/>
              </a:defRPr>
            </a:lvl9pPr>
          </a:lstStyle>
          <a:p>
            <a:pPr defTabSz="457223" eaLnBrk="1" fontAlgn="auto" hangingPunct="1">
              <a:spcBef>
                <a:spcPts val="0"/>
              </a:spcBef>
              <a:spcAft>
                <a:spcPts val="0"/>
              </a:spcAft>
            </a:pPr>
            <a:endParaRPr lang="en-US">
              <a:solidFill>
                <a:prstClr val="black"/>
              </a:solidFill>
              <a:latin typeface="Calibri"/>
            </a:endParaRPr>
          </a:p>
        </p:txBody>
      </p:sp>
      <p:pic>
        <p:nvPicPr>
          <p:cNvPr id="1034" name="Picture 10" descr="Cryoablation: The latest treatment for breast tumo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870" y="1124303"/>
            <a:ext cx="2221706" cy="1164432"/>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14" descr="Cure for cancer - the other truth: Advanced cryoablation therapy to treat  lung cancer and metastasis"/>
          <p:cNvSpPr>
            <a:spLocks noChangeAspect="1" noChangeArrowheads="1"/>
          </p:cNvSpPr>
          <p:nvPr/>
        </p:nvSpPr>
        <p:spPr bwMode="auto">
          <a:xfrm>
            <a:off x="116682" y="-536973"/>
            <a:ext cx="2300288" cy="11215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nl-N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3429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685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0287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1714500" algn="l" defTabSz="685800" rtl="0" eaLnBrk="1" latinLnBrk="0" hangingPunct="1">
              <a:defRPr kern="1200">
                <a:solidFill>
                  <a:schemeClr val="tx1"/>
                </a:solidFill>
                <a:latin typeface="Calibri" panose="020F0502020204030204" pitchFamily="34" charset="0"/>
                <a:ea typeface="+mn-ea"/>
                <a:cs typeface="+mn-cs"/>
              </a:defRPr>
            </a:lvl6pPr>
            <a:lvl7pPr marL="2057400" algn="l" defTabSz="685800" rtl="0" eaLnBrk="1" latinLnBrk="0" hangingPunct="1">
              <a:defRPr kern="1200">
                <a:solidFill>
                  <a:schemeClr val="tx1"/>
                </a:solidFill>
                <a:latin typeface="Calibri" panose="020F0502020204030204" pitchFamily="34" charset="0"/>
                <a:ea typeface="+mn-ea"/>
                <a:cs typeface="+mn-cs"/>
              </a:defRPr>
            </a:lvl7pPr>
            <a:lvl8pPr marL="2400300" algn="l" defTabSz="685800" rtl="0" eaLnBrk="1" latinLnBrk="0" hangingPunct="1">
              <a:defRPr kern="1200">
                <a:solidFill>
                  <a:schemeClr val="tx1"/>
                </a:solidFill>
                <a:latin typeface="Calibri" panose="020F0502020204030204" pitchFamily="34" charset="0"/>
                <a:ea typeface="+mn-ea"/>
                <a:cs typeface="+mn-cs"/>
              </a:defRPr>
            </a:lvl8pPr>
            <a:lvl9pPr marL="2743200" algn="l" defTabSz="685800" rtl="0" eaLnBrk="1" latinLnBrk="0" hangingPunct="1">
              <a:defRPr kern="1200">
                <a:solidFill>
                  <a:schemeClr val="tx1"/>
                </a:solidFill>
                <a:latin typeface="Calibri" panose="020F0502020204030204" pitchFamily="34" charset="0"/>
                <a:ea typeface="+mn-ea"/>
                <a:cs typeface="+mn-cs"/>
              </a:defRPr>
            </a:lvl9pPr>
          </a:lstStyle>
          <a:p>
            <a:pPr defTabSz="457223" eaLnBrk="1" fontAlgn="auto" hangingPunct="1">
              <a:spcBef>
                <a:spcPts val="0"/>
              </a:spcBef>
              <a:spcAft>
                <a:spcPts val="0"/>
              </a:spcAft>
            </a:pPr>
            <a:endParaRPr lang="en-US">
              <a:solidFill>
                <a:prstClr val="black"/>
              </a:solidFill>
              <a:latin typeface="Calibri"/>
            </a:endParaRPr>
          </a:p>
        </p:txBody>
      </p:sp>
      <p:pic>
        <p:nvPicPr>
          <p:cNvPr id="1040" name="Picture 16" descr="Cure for cancer - the other truth: Advanced cryoablation therapy to treat  lung cancer and metastas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0745" y="991452"/>
            <a:ext cx="2944394" cy="143013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Renal Cryoablation | Varian Patient Port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30732" y="991453"/>
            <a:ext cx="1952636" cy="2104637"/>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Fig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6476" y="2729876"/>
            <a:ext cx="2079099" cy="2132410"/>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Figure 1 from Laparoscopic cryoablation of hepatic metastases. | Semantic  Schola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37373" y="2729875"/>
            <a:ext cx="2611136" cy="2289893"/>
          </a:xfrm>
          <a:prstGeom prst="rect">
            <a:avLst/>
          </a:prstGeom>
          <a:noFill/>
          <a:extLst>
            <a:ext uri="{909E8E84-426E-40DD-AFC4-6F175D3DCCD1}">
              <a14:hiddenFill xmlns:a14="http://schemas.microsoft.com/office/drawing/2010/main">
                <a:solidFill>
                  <a:srgbClr val="FFFFFF"/>
                </a:solidFill>
              </a14:hiddenFill>
            </a:ext>
          </a:extLst>
        </p:spPr>
      </p:pic>
    </p:spTree>
    <p:custDataLst>
      <p:custData r:id="rId1"/>
      <p:custData r:id="rId2"/>
    </p:custDataLst>
    <p:extLst>
      <p:ext uri="{BB962C8B-B14F-4D97-AF65-F5344CB8AC3E}">
        <p14:creationId xmlns:p14="http://schemas.microsoft.com/office/powerpoint/2010/main" val="7738923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3017" y="-596340"/>
            <a:ext cx="7148759" cy="1790700"/>
          </a:xfrm>
        </p:spPr>
        <p:txBody>
          <a:bodyPr/>
          <a:lstStyle>
            <a:defPPr>
              <a:defRPr lang="nl-N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3429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685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0287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1714500" algn="l" defTabSz="685800" rtl="0" eaLnBrk="1" latinLnBrk="0" hangingPunct="1">
              <a:defRPr kern="1200">
                <a:solidFill>
                  <a:schemeClr val="tx1"/>
                </a:solidFill>
                <a:latin typeface="Calibri" panose="020F0502020204030204" pitchFamily="34" charset="0"/>
                <a:ea typeface="+mn-ea"/>
                <a:cs typeface="+mn-cs"/>
              </a:defRPr>
            </a:lvl6pPr>
            <a:lvl7pPr marL="2057400" algn="l" defTabSz="685800" rtl="0" eaLnBrk="1" latinLnBrk="0" hangingPunct="1">
              <a:defRPr kern="1200">
                <a:solidFill>
                  <a:schemeClr val="tx1"/>
                </a:solidFill>
                <a:latin typeface="Calibri" panose="020F0502020204030204" pitchFamily="34" charset="0"/>
                <a:ea typeface="+mn-ea"/>
                <a:cs typeface="+mn-cs"/>
              </a:defRPr>
            </a:lvl7pPr>
            <a:lvl8pPr marL="2400300" algn="l" defTabSz="685800" rtl="0" eaLnBrk="1" latinLnBrk="0" hangingPunct="1">
              <a:defRPr kern="1200">
                <a:solidFill>
                  <a:schemeClr val="tx1"/>
                </a:solidFill>
                <a:latin typeface="Calibri" panose="020F0502020204030204" pitchFamily="34" charset="0"/>
                <a:ea typeface="+mn-ea"/>
                <a:cs typeface="+mn-cs"/>
              </a:defRPr>
            </a:lvl8pPr>
            <a:lvl9pPr marL="2743200" algn="l" defTabSz="685800" rtl="0" eaLnBrk="1" latinLnBrk="0" hangingPunct="1">
              <a:defRPr kern="1200">
                <a:solidFill>
                  <a:schemeClr val="tx1"/>
                </a:solidFill>
                <a:latin typeface="Calibri" panose="020F0502020204030204" pitchFamily="34" charset="0"/>
                <a:ea typeface="+mn-ea"/>
                <a:cs typeface="+mn-cs"/>
              </a:defRPr>
            </a:lvl9pPr>
          </a:lstStyle>
          <a:p>
            <a:r>
              <a:rPr lang="nl-NL" sz="3000">
                <a:latin typeface="Calibri"/>
                <a:ea typeface="Calibri"/>
                <a:cs typeface="Calibri"/>
              </a:rPr>
              <a:t>Hoe werkt cryoablatie?</a:t>
            </a:r>
            <a:endParaRPr lang="en-US" sz="3000"/>
          </a:p>
        </p:txBody>
      </p:sp>
      <p:sp>
        <p:nvSpPr>
          <p:cNvPr id="4" name="Date Placeholder 3"/>
          <p:cNvSpPr>
            <a:spLocks noGrp="1"/>
          </p:cNvSpPr>
          <p:nvPr>
            <p:ph type="dt" sz="half" idx="10"/>
          </p:nvPr>
        </p:nvSpPr>
        <p:spPr/>
        <p:txBody>
          <a:bodyPr/>
          <a:lstStyle>
            <a:defPPr>
              <a:defRPr lang="nl-N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257175"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51435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771525"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0287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1285875" algn="l" defTabSz="514350" rtl="0" eaLnBrk="1" latinLnBrk="0" hangingPunct="1">
              <a:defRPr kern="1200">
                <a:solidFill>
                  <a:schemeClr val="tx1"/>
                </a:solidFill>
                <a:latin typeface="Calibri" panose="020F0502020204030204" pitchFamily="34" charset="0"/>
                <a:ea typeface="+mn-ea"/>
                <a:cs typeface="+mn-cs"/>
              </a:defRPr>
            </a:lvl6pPr>
            <a:lvl7pPr marL="1543050" algn="l" defTabSz="514350" rtl="0" eaLnBrk="1" latinLnBrk="0" hangingPunct="1">
              <a:defRPr kern="1200">
                <a:solidFill>
                  <a:schemeClr val="tx1"/>
                </a:solidFill>
                <a:latin typeface="Calibri" panose="020F0502020204030204" pitchFamily="34" charset="0"/>
                <a:ea typeface="+mn-ea"/>
                <a:cs typeface="+mn-cs"/>
              </a:defRPr>
            </a:lvl7pPr>
            <a:lvl8pPr marL="1800225" algn="l" defTabSz="514350" rtl="0" eaLnBrk="1" latinLnBrk="0" hangingPunct="1">
              <a:defRPr kern="1200">
                <a:solidFill>
                  <a:schemeClr val="tx1"/>
                </a:solidFill>
                <a:latin typeface="Calibri" panose="020F0502020204030204" pitchFamily="34" charset="0"/>
                <a:ea typeface="+mn-ea"/>
                <a:cs typeface="+mn-cs"/>
              </a:defRPr>
            </a:lvl8pPr>
            <a:lvl9pPr marL="2057400" algn="l" defTabSz="514350" rtl="0" eaLnBrk="1" latinLnBrk="0" hangingPunct="1">
              <a:defRPr kern="1200">
                <a:solidFill>
                  <a:schemeClr val="tx1"/>
                </a:solidFill>
                <a:latin typeface="Calibri" panose="020F0502020204030204" pitchFamily="34" charset="0"/>
                <a:ea typeface="+mn-ea"/>
                <a:cs typeface="+mn-cs"/>
              </a:defRPr>
            </a:lvl9pPr>
          </a:lstStyle>
          <a:p>
            <a:fld id="{0FBDD9FE-454E-427B-A3A1-00EEA30AE87E}" type="datetime1">
              <a:rPr lang="en-GB" smtClean="0"/>
              <a:t>21/03/2026</a:t>
            </a:fld>
            <a:endParaRPr lang="en-GB"/>
          </a:p>
        </p:txBody>
      </p:sp>
      <p:sp>
        <p:nvSpPr>
          <p:cNvPr id="5" name="Footer Placeholder 4"/>
          <p:cNvSpPr>
            <a:spLocks noGrp="1"/>
          </p:cNvSpPr>
          <p:nvPr>
            <p:ph type="ftr" sz="quarter" idx="11"/>
          </p:nvPr>
        </p:nvSpPr>
        <p:spPr/>
        <p:txBody>
          <a:bodyPr/>
          <a:lstStyle>
            <a:defPPr>
              <a:defRPr lang="nl-N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257175"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51435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771525"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0287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1285875" algn="l" defTabSz="514350" rtl="0" eaLnBrk="1" latinLnBrk="0" hangingPunct="1">
              <a:defRPr kern="1200">
                <a:solidFill>
                  <a:schemeClr val="tx1"/>
                </a:solidFill>
                <a:latin typeface="Calibri" panose="020F0502020204030204" pitchFamily="34" charset="0"/>
                <a:ea typeface="+mn-ea"/>
                <a:cs typeface="+mn-cs"/>
              </a:defRPr>
            </a:lvl6pPr>
            <a:lvl7pPr marL="1543050" algn="l" defTabSz="514350" rtl="0" eaLnBrk="1" latinLnBrk="0" hangingPunct="1">
              <a:defRPr kern="1200">
                <a:solidFill>
                  <a:schemeClr val="tx1"/>
                </a:solidFill>
                <a:latin typeface="Calibri" panose="020F0502020204030204" pitchFamily="34" charset="0"/>
                <a:ea typeface="+mn-ea"/>
                <a:cs typeface="+mn-cs"/>
              </a:defRPr>
            </a:lvl7pPr>
            <a:lvl8pPr marL="1800225" algn="l" defTabSz="514350" rtl="0" eaLnBrk="1" latinLnBrk="0" hangingPunct="1">
              <a:defRPr kern="1200">
                <a:solidFill>
                  <a:schemeClr val="tx1"/>
                </a:solidFill>
                <a:latin typeface="Calibri" panose="020F0502020204030204" pitchFamily="34" charset="0"/>
                <a:ea typeface="+mn-ea"/>
                <a:cs typeface="+mn-cs"/>
              </a:defRPr>
            </a:lvl8pPr>
            <a:lvl9pPr marL="2057400" algn="l" defTabSz="514350" rtl="0" eaLnBrk="1" latinLnBrk="0" hangingPunct="1">
              <a:defRPr kern="1200">
                <a:solidFill>
                  <a:schemeClr val="tx1"/>
                </a:solidFill>
                <a:latin typeface="Calibri" panose="020F0502020204030204" pitchFamily="34" charset="0"/>
                <a:ea typeface="+mn-ea"/>
                <a:cs typeface="+mn-cs"/>
              </a:defRPr>
            </a:lvl9pPr>
          </a:lstStyle>
          <a:p>
            <a:endParaRPr lang="en-GB"/>
          </a:p>
        </p:txBody>
      </p:sp>
      <p:pic>
        <p:nvPicPr>
          <p:cNvPr id="3074" name="Picture 2" descr="Theranostics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8476" y="1370056"/>
            <a:ext cx="4400550" cy="2986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6642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6395B1-2DCA-0158-E76C-9D8B6C33BC9D}"/>
              </a:ext>
            </a:extLst>
          </p:cNvPr>
          <p:cNvSpPr>
            <a:spLocks noGrp="1"/>
          </p:cNvSpPr>
          <p:nvPr>
            <p:ph type="title"/>
          </p:nvPr>
        </p:nvSpPr>
        <p:spPr>
          <a:xfrm>
            <a:off x="628650" y="273844"/>
            <a:ext cx="7542335" cy="1016152"/>
          </a:xfrm>
        </p:spPr>
        <p:txBody>
          <a:bodyPr>
            <a:normAutofit fontScale="90000"/>
          </a:bodyPr>
          <a:lstStyle/>
          <a:p>
            <a:pPr algn="ctr"/>
            <a:r>
              <a:rPr lang="en-US" dirty="0">
                <a:solidFill>
                  <a:schemeClr val="accent1"/>
                </a:solidFill>
                <a:latin typeface="Arial Black"/>
              </a:rPr>
              <a:t>"COLD STUDY"</a:t>
            </a:r>
            <a:br>
              <a:rPr lang="en-US" dirty="0">
                <a:latin typeface="Arial Black"/>
              </a:rPr>
            </a:br>
            <a:r>
              <a:rPr lang="en-US">
                <a:solidFill>
                  <a:schemeClr val="accent1"/>
                </a:solidFill>
                <a:latin typeface="Arial Black"/>
              </a:rPr>
              <a:t>CRYOABALTIE VOOR INOPERABALE </a:t>
            </a:r>
            <a:r>
              <a:rPr lang="en-US" dirty="0">
                <a:solidFill>
                  <a:schemeClr val="accent1"/>
                </a:solidFill>
                <a:latin typeface="Arial Black"/>
              </a:rPr>
              <a:t>GLIOMEN </a:t>
            </a:r>
            <a:endParaRPr lang="en-US" dirty="0">
              <a:solidFill>
                <a:schemeClr val="accent1"/>
              </a:solidFill>
            </a:endParaRPr>
          </a:p>
        </p:txBody>
      </p:sp>
      <p:sp>
        <p:nvSpPr>
          <p:cNvPr id="5" name="Content Placeholder 4">
            <a:extLst>
              <a:ext uri="{FF2B5EF4-FFF2-40B4-BE49-F238E27FC236}">
                <a16:creationId xmlns:a16="http://schemas.microsoft.com/office/drawing/2014/main" id="{5A2F9C78-E32D-6BC0-3843-83F401DBE993}"/>
              </a:ext>
            </a:extLst>
          </p:cNvPr>
          <p:cNvSpPr>
            <a:spLocks noGrp="1"/>
          </p:cNvSpPr>
          <p:nvPr>
            <p:ph idx="1"/>
          </p:nvPr>
        </p:nvSpPr>
        <p:spPr>
          <a:xfrm>
            <a:off x="628650" y="1624668"/>
            <a:ext cx="7886700" cy="3263504"/>
          </a:xfrm>
        </p:spPr>
        <p:txBody>
          <a:bodyPr vert="horz" lIns="91440" tIns="45720" rIns="91440" bIns="45720" rtlCol="0" anchor="t">
            <a:normAutofit/>
          </a:bodyPr>
          <a:lstStyle/>
          <a:p>
            <a:r>
              <a:rPr lang="en-US" sz="1600" dirty="0">
                <a:cs typeface="Arial"/>
              </a:rPr>
              <a:t>Single-arm, open-label, </a:t>
            </a:r>
            <a:r>
              <a:rPr lang="en-US" sz="1600" dirty="0" err="1">
                <a:cs typeface="Arial"/>
              </a:rPr>
              <a:t>prospectieve</a:t>
            </a:r>
            <a:r>
              <a:rPr lang="en-US" sz="1600" dirty="0">
                <a:cs typeface="Arial"/>
              </a:rPr>
              <a:t> </a:t>
            </a:r>
            <a:r>
              <a:rPr lang="en-US" sz="1600" dirty="0" err="1">
                <a:cs typeface="Arial"/>
              </a:rPr>
              <a:t>fase</a:t>
            </a:r>
            <a:r>
              <a:rPr lang="en-US" sz="1600" dirty="0">
                <a:cs typeface="Arial"/>
              </a:rPr>
              <a:t> II-</a:t>
            </a:r>
            <a:r>
              <a:rPr lang="en-US" sz="1600" dirty="0" err="1">
                <a:cs typeface="Arial"/>
              </a:rPr>
              <a:t>studie</a:t>
            </a:r>
            <a:endParaRPr lang="en-US" sz="1600">
              <a:cs typeface="Arial"/>
            </a:endParaRPr>
          </a:p>
          <a:p>
            <a:endParaRPr lang="en-US" sz="1600" dirty="0">
              <a:cs typeface="Arial"/>
            </a:endParaRPr>
          </a:p>
          <a:p>
            <a:r>
              <a:rPr lang="en-US" sz="1600" b="1" dirty="0" err="1">
                <a:cs typeface="Arial"/>
              </a:rPr>
              <a:t>Minimaal</a:t>
            </a:r>
            <a:r>
              <a:rPr lang="en-US" sz="1600" b="1" dirty="0">
                <a:cs typeface="Arial"/>
              </a:rPr>
              <a:t> </a:t>
            </a:r>
            <a:r>
              <a:rPr lang="en-US" sz="1600" b="1" dirty="0" err="1">
                <a:cs typeface="Arial"/>
              </a:rPr>
              <a:t>invasieve</a:t>
            </a:r>
            <a:r>
              <a:rPr lang="en-US" sz="1600" b="1" dirty="0">
                <a:cs typeface="Arial"/>
              </a:rPr>
              <a:t> </a:t>
            </a:r>
            <a:r>
              <a:rPr lang="en-US" sz="1600" b="1" dirty="0" err="1">
                <a:cs typeface="Arial"/>
              </a:rPr>
              <a:t>cryoablatie</a:t>
            </a:r>
            <a:r>
              <a:rPr lang="en-US" sz="1600" b="1" dirty="0">
                <a:cs typeface="Arial"/>
              </a:rPr>
              <a:t> </a:t>
            </a:r>
            <a:r>
              <a:rPr lang="en-US" sz="1600" b="1" dirty="0" err="1">
                <a:cs typeface="Arial"/>
              </a:rPr>
              <a:t>voor</a:t>
            </a:r>
            <a:r>
              <a:rPr lang="en-US" sz="1600" b="1" dirty="0">
                <a:cs typeface="Arial"/>
              </a:rPr>
              <a:t> “</a:t>
            </a:r>
            <a:r>
              <a:rPr lang="en-US" sz="1600" b="1" dirty="0" err="1">
                <a:cs typeface="Arial"/>
              </a:rPr>
              <a:t>inoperabele</a:t>
            </a:r>
            <a:r>
              <a:rPr lang="en-US" sz="1600" b="1" dirty="0">
                <a:cs typeface="Arial"/>
              </a:rPr>
              <a:t>” </a:t>
            </a:r>
            <a:r>
              <a:rPr lang="en-US" sz="1600" b="1" dirty="0" err="1">
                <a:cs typeface="Arial"/>
              </a:rPr>
              <a:t>gliomen</a:t>
            </a:r>
            <a:r>
              <a:rPr lang="en-US" sz="1600" b="1" dirty="0">
                <a:cs typeface="Arial"/>
              </a:rPr>
              <a:t> (</a:t>
            </a:r>
            <a:r>
              <a:rPr lang="en-US" sz="1600" b="1" dirty="0" err="1">
                <a:cs typeface="Arial"/>
              </a:rPr>
              <a:t>diepgelegen</a:t>
            </a:r>
            <a:r>
              <a:rPr lang="en-US" sz="1600" b="1" dirty="0">
                <a:cs typeface="Arial"/>
              </a:rPr>
              <a:t> </a:t>
            </a:r>
            <a:r>
              <a:rPr lang="en-US" sz="1600" b="1" dirty="0" err="1">
                <a:cs typeface="Arial"/>
              </a:rPr>
              <a:t>tumoren</a:t>
            </a:r>
            <a:r>
              <a:rPr lang="en-US" sz="1600" b="1" dirty="0">
                <a:cs typeface="Arial"/>
              </a:rPr>
              <a:t>/</a:t>
            </a:r>
            <a:r>
              <a:rPr lang="en-US" sz="1600" b="1" dirty="0" err="1">
                <a:cs typeface="Arial"/>
              </a:rPr>
              <a:t>anatomisch</a:t>
            </a:r>
            <a:r>
              <a:rPr lang="en-US" sz="1600" b="1" dirty="0">
                <a:cs typeface="Arial"/>
              </a:rPr>
              <a:t> </a:t>
            </a:r>
            <a:r>
              <a:rPr lang="en-US" sz="1600" b="1" dirty="0" err="1">
                <a:cs typeface="Arial"/>
              </a:rPr>
              <a:t>moeilijk</a:t>
            </a:r>
            <a:r>
              <a:rPr lang="en-US" sz="1600" b="1" dirty="0">
                <a:cs typeface="Arial"/>
              </a:rPr>
              <a:t> </a:t>
            </a:r>
            <a:r>
              <a:rPr lang="en-US" sz="1600" b="1" dirty="0" err="1">
                <a:cs typeface="Arial"/>
              </a:rPr>
              <a:t>bereikbaar</a:t>
            </a:r>
            <a:r>
              <a:rPr lang="en-US" sz="1600" b="1" dirty="0">
                <a:cs typeface="Arial"/>
              </a:rPr>
              <a:t>)</a:t>
            </a:r>
          </a:p>
          <a:p>
            <a:endParaRPr lang="en-US" sz="1600" dirty="0">
              <a:cs typeface="Arial"/>
            </a:endParaRPr>
          </a:p>
          <a:p>
            <a:r>
              <a:rPr lang="en-US" sz="1600" dirty="0" err="1">
                <a:cs typeface="Arial"/>
              </a:rPr>
              <a:t>Cryoablatie</a:t>
            </a:r>
            <a:r>
              <a:rPr lang="en-US" sz="1600" dirty="0">
                <a:cs typeface="Arial"/>
              </a:rPr>
              <a:t> </a:t>
            </a:r>
            <a:r>
              <a:rPr lang="en-US" sz="1600" dirty="0" err="1">
                <a:cs typeface="Arial"/>
              </a:rPr>
              <a:t>gecombineerd</a:t>
            </a:r>
            <a:r>
              <a:rPr lang="en-US" sz="1600" dirty="0">
                <a:cs typeface="Arial"/>
              </a:rPr>
              <a:t> met </a:t>
            </a:r>
            <a:r>
              <a:rPr lang="en-US" sz="1600" dirty="0" err="1">
                <a:cs typeface="Arial"/>
              </a:rPr>
              <a:t>een</a:t>
            </a:r>
            <a:r>
              <a:rPr lang="en-US" sz="1600" dirty="0">
                <a:cs typeface="Arial"/>
              </a:rPr>
              <a:t> </a:t>
            </a:r>
            <a:r>
              <a:rPr lang="en-US" sz="1600" dirty="0" err="1">
                <a:cs typeface="Arial"/>
              </a:rPr>
              <a:t>biopsie</a:t>
            </a:r>
            <a:r>
              <a:rPr lang="en-US" sz="1600" dirty="0">
                <a:cs typeface="Arial"/>
              </a:rPr>
              <a:t>, </a:t>
            </a:r>
            <a:r>
              <a:rPr lang="en-US" sz="1600" dirty="0" err="1">
                <a:cs typeface="Arial"/>
              </a:rPr>
              <a:t>waarbij</a:t>
            </a:r>
            <a:r>
              <a:rPr lang="en-US" sz="1600" dirty="0">
                <a:cs typeface="Arial"/>
              </a:rPr>
              <a:t> de tumor </a:t>
            </a:r>
            <a:r>
              <a:rPr lang="en-US" sz="1600" dirty="0" err="1">
                <a:cs typeface="Arial"/>
              </a:rPr>
              <a:t>niet</a:t>
            </a:r>
            <a:r>
              <a:rPr lang="en-US" sz="1600" dirty="0">
                <a:cs typeface="Arial"/>
              </a:rPr>
              <a:t> </a:t>
            </a:r>
            <a:r>
              <a:rPr lang="en-US" sz="1600" dirty="0" err="1">
                <a:cs typeface="Arial"/>
              </a:rPr>
              <a:t>meer</a:t>
            </a:r>
            <a:r>
              <a:rPr lang="en-US" sz="1600" dirty="0">
                <a:cs typeface="Arial"/>
              </a:rPr>
              <a:t> </a:t>
            </a:r>
            <a:r>
              <a:rPr lang="en-US" sz="1600" dirty="0" err="1">
                <a:cs typeface="Arial"/>
              </a:rPr>
              <a:t>verwijderd</a:t>
            </a:r>
            <a:r>
              <a:rPr lang="en-US" sz="1600" dirty="0">
                <a:cs typeface="Arial"/>
              </a:rPr>
              <a:t> </a:t>
            </a:r>
            <a:r>
              <a:rPr lang="en-US" sz="1600" dirty="0" err="1">
                <a:cs typeface="Arial"/>
              </a:rPr>
              <a:t>wordt</a:t>
            </a:r>
            <a:endParaRPr lang="en-US" sz="1600" dirty="0">
              <a:cs typeface="Arial"/>
            </a:endParaRPr>
          </a:p>
          <a:p>
            <a:endParaRPr lang="en-US" sz="1600" dirty="0">
              <a:cs typeface="Arial"/>
            </a:endParaRPr>
          </a:p>
          <a:p>
            <a:r>
              <a:rPr lang="en-US" sz="1600" dirty="0">
                <a:cs typeface="Arial"/>
              </a:rPr>
              <a:t>Wat </a:t>
            </a:r>
            <a:r>
              <a:rPr lang="en-US" sz="1600" dirty="0" err="1">
                <a:cs typeface="Arial"/>
              </a:rPr>
              <a:t>onderzoeken</a:t>
            </a:r>
            <a:r>
              <a:rPr lang="en-US" sz="1600" dirty="0">
                <a:cs typeface="Arial"/>
              </a:rPr>
              <a:t> we :  het </a:t>
            </a:r>
            <a:r>
              <a:rPr lang="en-US" sz="1600" dirty="0" err="1">
                <a:cs typeface="Arial"/>
              </a:rPr>
              <a:t>bereiken</a:t>
            </a:r>
            <a:r>
              <a:rPr lang="en-US" sz="1600" dirty="0">
                <a:cs typeface="Arial"/>
              </a:rPr>
              <a:t> van </a:t>
            </a:r>
            <a:r>
              <a:rPr lang="en-US" sz="1600" dirty="0" err="1">
                <a:cs typeface="Arial"/>
              </a:rPr>
              <a:t>langdurige</a:t>
            </a:r>
            <a:r>
              <a:rPr lang="en-US" sz="1600" dirty="0">
                <a:cs typeface="Arial"/>
              </a:rPr>
              <a:t> </a:t>
            </a:r>
            <a:r>
              <a:rPr lang="en-US" sz="1600" dirty="0" err="1">
                <a:cs typeface="Arial"/>
              </a:rPr>
              <a:t>tumorcontrole</a:t>
            </a:r>
            <a:r>
              <a:rPr lang="en-US" sz="1600" dirty="0">
                <a:cs typeface="Arial"/>
              </a:rPr>
              <a:t> met </a:t>
            </a:r>
            <a:r>
              <a:rPr lang="en-US" sz="1600" dirty="0" err="1">
                <a:cs typeface="Arial"/>
              </a:rPr>
              <a:t>minimalisering</a:t>
            </a:r>
            <a:r>
              <a:rPr lang="en-US" sz="1600" dirty="0">
                <a:cs typeface="Arial"/>
              </a:rPr>
              <a:t> van </a:t>
            </a:r>
            <a:r>
              <a:rPr lang="en-US" sz="1600" dirty="0" err="1">
                <a:cs typeface="Arial"/>
              </a:rPr>
              <a:t>chirurgisch</a:t>
            </a:r>
            <a:r>
              <a:rPr lang="en-US" sz="1600" dirty="0">
                <a:cs typeface="Arial"/>
              </a:rPr>
              <a:t> </a:t>
            </a:r>
            <a:r>
              <a:rPr lang="en-US" sz="1600" dirty="0" err="1">
                <a:cs typeface="Arial"/>
              </a:rPr>
              <a:t>risico</a:t>
            </a:r>
            <a:r>
              <a:rPr lang="en-US" sz="1600" dirty="0">
                <a:cs typeface="Arial"/>
              </a:rPr>
              <a:t> </a:t>
            </a:r>
            <a:r>
              <a:rPr lang="en-US" sz="1600" dirty="0" err="1">
                <a:cs typeface="Arial"/>
              </a:rPr>
              <a:t>en</a:t>
            </a:r>
            <a:r>
              <a:rPr lang="en-US" sz="1600" dirty="0">
                <a:cs typeface="Arial"/>
              </a:rPr>
              <a:t> </a:t>
            </a:r>
            <a:r>
              <a:rPr lang="en-US" sz="1600" dirty="0" err="1">
                <a:cs typeface="Arial"/>
              </a:rPr>
              <a:t>behoud</a:t>
            </a:r>
            <a:r>
              <a:rPr lang="en-US" sz="1600" dirty="0">
                <a:cs typeface="Arial"/>
              </a:rPr>
              <a:t> van </a:t>
            </a:r>
            <a:r>
              <a:rPr lang="en-US" sz="1600" dirty="0" err="1">
                <a:cs typeface="Arial"/>
              </a:rPr>
              <a:t>gezond</a:t>
            </a:r>
            <a:r>
              <a:rPr lang="en-US" sz="1600" dirty="0">
                <a:cs typeface="Arial"/>
              </a:rPr>
              <a:t> </a:t>
            </a:r>
            <a:r>
              <a:rPr lang="en-US" sz="1600" dirty="0" err="1">
                <a:cs typeface="Arial"/>
              </a:rPr>
              <a:t>weefsel</a:t>
            </a:r>
            <a:endParaRPr lang="en-US" sz="1600" dirty="0">
              <a:cs typeface="Arial"/>
            </a:endParaRPr>
          </a:p>
          <a:p>
            <a:endParaRPr lang="en-US" dirty="0">
              <a:cs typeface="Arial"/>
            </a:endParaRPr>
          </a:p>
        </p:txBody>
      </p:sp>
    </p:spTree>
    <p:extLst>
      <p:ext uri="{BB962C8B-B14F-4D97-AF65-F5344CB8AC3E}">
        <p14:creationId xmlns:p14="http://schemas.microsoft.com/office/powerpoint/2010/main" val="4197166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Afbeelding 2"/>
          <p:cNvPicPr>
            <a:picLocks noChangeAspect="1"/>
          </p:cNvPicPr>
          <p:nvPr/>
        </p:nvPicPr>
        <p:blipFill>
          <a:blip r:embed="rId3"/>
          <a:stretch>
            <a:fillRect/>
          </a:stretch>
        </p:blipFill>
        <p:spPr>
          <a:xfrm flipH="1">
            <a:off x="4504599" y="3500796"/>
            <a:ext cx="972483" cy="1274647"/>
          </a:xfrm>
          <a:prstGeom prst="rect">
            <a:avLst/>
          </a:prstGeom>
        </p:spPr>
      </p:pic>
      <p:pic>
        <p:nvPicPr>
          <p:cNvPr id="4" name="Afbeelding 3"/>
          <p:cNvPicPr>
            <a:picLocks noChangeAspect="1"/>
          </p:cNvPicPr>
          <p:nvPr/>
        </p:nvPicPr>
        <p:blipFill>
          <a:blip r:embed="rId4"/>
          <a:stretch>
            <a:fillRect/>
          </a:stretch>
        </p:blipFill>
        <p:spPr>
          <a:xfrm>
            <a:off x="195034" y="1781540"/>
            <a:ext cx="1888160" cy="1062090"/>
          </a:xfrm>
          <a:prstGeom prst="rect">
            <a:avLst/>
          </a:prstGeom>
        </p:spPr>
      </p:pic>
      <p:pic>
        <p:nvPicPr>
          <p:cNvPr id="5" name="Afbeelding 4"/>
          <p:cNvPicPr>
            <a:picLocks noChangeAspect="1"/>
          </p:cNvPicPr>
          <p:nvPr/>
        </p:nvPicPr>
        <p:blipFill>
          <a:blip r:embed="rId5"/>
          <a:stretch>
            <a:fillRect/>
          </a:stretch>
        </p:blipFill>
        <p:spPr>
          <a:xfrm flipH="1">
            <a:off x="6492877" y="3574876"/>
            <a:ext cx="1449693" cy="1148149"/>
          </a:xfrm>
          <a:prstGeom prst="rect">
            <a:avLst/>
          </a:prstGeom>
        </p:spPr>
      </p:pic>
      <p:pic>
        <p:nvPicPr>
          <p:cNvPr id="11" name="Afbeelding 10"/>
          <p:cNvPicPr>
            <a:picLocks noChangeAspect="1"/>
          </p:cNvPicPr>
          <p:nvPr/>
        </p:nvPicPr>
        <p:blipFill>
          <a:blip r:embed="rId6"/>
          <a:stretch>
            <a:fillRect/>
          </a:stretch>
        </p:blipFill>
        <p:spPr>
          <a:xfrm>
            <a:off x="7474854" y="371924"/>
            <a:ext cx="1107911" cy="1216631"/>
          </a:xfrm>
          <a:prstGeom prst="rect">
            <a:avLst/>
          </a:prstGeom>
        </p:spPr>
      </p:pic>
      <p:cxnSp>
        <p:nvCxnSpPr>
          <p:cNvPr id="15" name="Rechte verbindingslijn met pijl 14"/>
          <p:cNvCxnSpPr/>
          <p:nvPr/>
        </p:nvCxnSpPr>
        <p:spPr>
          <a:xfrm flipH="1">
            <a:off x="2007372" y="925296"/>
            <a:ext cx="601362" cy="164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Rechte verbindingslijn met pijl 16"/>
          <p:cNvCxnSpPr/>
          <p:nvPr/>
        </p:nvCxnSpPr>
        <p:spPr>
          <a:xfrm flipH="1">
            <a:off x="2087909" y="1982294"/>
            <a:ext cx="601362" cy="2846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Rechte verbindingslijn met pijl 18"/>
          <p:cNvCxnSpPr/>
          <p:nvPr/>
        </p:nvCxnSpPr>
        <p:spPr>
          <a:xfrm>
            <a:off x="4986602" y="3183267"/>
            <a:ext cx="0" cy="3008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Rechte verbindingslijn met pijl 20"/>
          <p:cNvCxnSpPr/>
          <p:nvPr/>
        </p:nvCxnSpPr>
        <p:spPr>
          <a:xfrm>
            <a:off x="6171791" y="3172974"/>
            <a:ext cx="667264" cy="3821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Rechte verbindingslijn met pijl 22"/>
          <p:cNvCxnSpPr/>
          <p:nvPr/>
        </p:nvCxnSpPr>
        <p:spPr>
          <a:xfrm>
            <a:off x="6653452" y="1149145"/>
            <a:ext cx="5354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ekstvak 1"/>
          <p:cNvSpPr txBox="1"/>
          <p:nvPr/>
        </p:nvSpPr>
        <p:spPr bwMode="auto">
          <a:xfrm>
            <a:off x="614863" y="1328040"/>
            <a:ext cx="927658" cy="276999"/>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0D1F74"/>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spAutoFit/>
          </a:bodyPr>
          <a:lstStyle>
            <a:defPPr>
              <a:defRPr lang="nl-N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3429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685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0287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1714500" algn="l" defTabSz="685800" rtl="0" eaLnBrk="1" latinLnBrk="0" hangingPunct="1">
              <a:defRPr kern="1200">
                <a:solidFill>
                  <a:schemeClr val="tx1"/>
                </a:solidFill>
                <a:latin typeface="Calibri" panose="020F0502020204030204" pitchFamily="34" charset="0"/>
                <a:ea typeface="+mn-ea"/>
                <a:cs typeface="+mn-cs"/>
              </a:defRPr>
            </a:lvl6pPr>
            <a:lvl7pPr marL="2057400" algn="l" defTabSz="685800" rtl="0" eaLnBrk="1" latinLnBrk="0" hangingPunct="1">
              <a:defRPr kern="1200">
                <a:solidFill>
                  <a:schemeClr val="tx1"/>
                </a:solidFill>
                <a:latin typeface="Calibri" panose="020F0502020204030204" pitchFamily="34" charset="0"/>
                <a:ea typeface="+mn-ea"/>
                <a:cs typeface="+mn-cs"/>
              </a:defRPr>
            </a:lvl7pPr>
            <a:lvl8pPr marL="2400300" algn="l" defTabSz="685800" rtl="0" eaLnBrk="1" latinLnBrk="0" hangingPunct="1">
              <a:defRPr kern="1200">
                <a:solidFill>
                  <a:schemeClr val="tx1"/>
                </a:solidFill>
                <a:latin typeface="Calibri" panose="020F0502020204030204" pitchFamily="34" charset="0"/>
                <a:ea typeface="+mn-ea"/>
                <a:cs typeface="+mn-cs"/>
              </a:defRPr>
            </a:lvl8pPr>
            <a:lvl9pPr marL="2743200" algn="l" defTabSz="685800" rtl="0" eaLnBrk="1" latinLnBrk="0" hangingPunct="1">
              <a:defRPr kern="1200">
                <a:solidFill>
                  <a:schemeClr val="tx1"/>
                </a:solidFill>
                <a:latin typeface="Calibri" panose="020F0502020204030204" pitchFamily="34" charset="0"/>
                <a:ea typeface="+mn-ea"/>
                <a:cs typeface="+mn-cs"/>
              </a:defRPr>
            </a:lvl9pPr>
          </a:lstStyle>
          <a:p>
            <a:pPr defTabSz="914446"/>
            <a:r>
              <a:rPr lang="nl-NL" sz="1200" i="1" kern="0" dirty="0" err="1">
                <a:solidFill>
                  <a:srgbClr val="0C2074"/>
                </a:solidFill>
                <a:latin typeface="Arial Black" charset="0"/>
                <a:ea typeface="Arial Black" charset="0"/>
                <a:cs typeface="Arial Black" charset="0"/>
              </a:rPr>
              <a:t>Robotics</a:t>
            </a:r>
            <a:endParaRPr lang="nl-NL" sz="1200" i="1" kern="0" dirty="0">
              <a:solidFill>
                <a:srgbClr val="0C2074"/>
              </a:solidFill>
              <a:latin typeface="Arial Black" charset="0"/>
              <a:ea typeface="Arial Black" charset="0"/>
              <a:cs typeface="Arial Black" charset="0"/>
            </a:endParaRPr>
          </a:p>
        </p:txBody>
      </p:sp>
      <p:sp>
        <p:nvSpPr>
          <p:cNvPr id="6" name="Tekstvak 5"/>
          <p:cNvSpPr txBox="1"/>
          <p:nvPr/>
        </p:nvSpPr>
        <p:spPr bwMode="auto">
          <a:xfrm>
            <a:off x="473711" y="2890401"/>
            <a:ext cx="1306367" cy="276999"/>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0D1F74"/>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spAutoFit/>
          </a:bodyPr>
          <a:lstStyle>
            <a:defPPr>
              <a:defRPr lang="nl-N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3429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685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0287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1714500" algn="l" defTabSz="685800" rtl="0" eaLnBrk="1" latinLnBrk="0" hangingPunct="1">
              <a:defRPr kern="1200">
                <a:solidFill>
                  <a:schemeClr val="tx1"/>
                </a:solidFill>
                <a:latin typeface="Calibri" panose="020F0502020204030204" pitchFamily="34" charset="0"/>
                <a:ea typeface="+mn-ea"/>
                <a:cs typeface="+mn-cs"/>
              </a:defRPr>
            </a:lvl6pPr>
            <a:lvl7pPr marL="2057400" algn="l" defTabSz="685800" rtl="0" eaLnBrk="1" latinLnBrk="0" hangingPunct="1">
              <a:defRPr kern="1200">
                <a:solidFill>
                  <a:schemeClr val="tx1"/>
                </a:solidFill>
                <a:latin typeface="Calibri" panose="020F0502020204030204" pitchFamily="34" charset="0"/>
                <a:ea typeface="+mn-ea"/>
                <a:cs typeface="+mn-cs"/>
              </a:defRPr>
            </a:lvl7pPr>
            <a:lvl8pPr marL="2400300" algn="l" defTabSz="685800" rtl="0" eaLnBrk="1" latinLnBrk="0" hangingPunct="1">
              <a:defRPr kern="1200">
                <a:solidFill>
                  <a:schemeClr val="tx1"/>
                </a:solidFill>
                <a:latin typeface="Calibri" panose="020F0502020204030204" pitchFamily="34" charset="0"/>
                <a:ea typeface="+mn-ea"/>
                <a:cs typeface="+mn-cs"/>
              </a:defRPr>
            </a:lvl8pPr>
            <a:lvl9pPr marL="2743200" algn="l" defTabSz="685800" rtl="0" eaLnBrk="1" latinLnBrk="0" hangingPunct="1">
              <a:defRPr kern="1200">
                <a:solidFill>
                  <a:schemeClr val="tx1"/>
                </a:solidFill>
                <a:latin typeface="Calibri" panose="020F0502020204030204" pitchFamily="34" charset="0"/>
                <a:ea typeface="+mn-ea"/>
                <a:cs typeface="+mn-cs"/>
              </a:defRPr>
            </a:lvl9pPr>
          </a:lstStyle>
          <a:p>
            <a:pPr defTabSz="914446"/>
            <a:r>
              <a:rPr lang="nl-NL" sz="1200" i="1" kern="0" dirty="0" err="1">
                <a:solidFill>
                  <a:srgbClr val="0C2074"/>
                </a:solidFill>
                <a:latin typeface="Arial Black" charset="0"/>
                <a:ea typeface="Arial Black" charset="0"/>
                <a:cs typeface="Arial Black" charset="0"/>
              </a:rPr>
              <a:t>Clinical</a:t>
            </a:r>
            <a:r>
              <a:rPr lang="nl-NL" sz="1200" i="1" kern="0" dirty="0">
                <a:solidFill>
                  <a:srgbClr val="0C2074"/>
                </a:solidFill>
                <a:latin typeface="Arial Black" charset="0"/>
                <a:ea typeface="Arial Black" charset="0"/>
                <a:cs typeface="Arial Black" charset="0"/>
              </a:rPr>
              <a:t> trials</a:t>
            </a:r>
          </a:p>
        </p:txBody>
      </p:sp>
      <p:sp>
        <p:nvSpPr>
          <p:cNvPr id="7" name="Tekstvak 6"/>
          <p:cNvSpPr txBox="1"/>
          <p:nvPr/>
        </p:nvSpPr>
        <p:spPr bwMode="auto">
          <a:xfrm>
            <a:off x="4000076" y="4785377"/>
            <a:ext cx="2045753" cy="276999"/>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0D1F74"/>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spAutoFit/>
          </a:bodyPr>
          <a:lstStyle>
            <a:defPPr>
              <a:defRPr lang="nl-N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3429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685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0287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1714500" algn="l" defTabSz="685800" rtl="0" eaLnBrk="1" latinLnBrk="0" hangingPunct="1">
              <a:defRPr kern="1200">
                <a:solidFill>
                  <a:schemeClr val="tx1"/>
                </a:solidFill>
                <a:latin typeface="Calibri" panose="020F0502020204030204" pitchFamily="34" charset="0"/>
                <a:ea typeface="+mn-ea"/>
                <a:cs typeface="+mn-cs"/>
              </a:defRPr>
            </a:lvl6pPr>
            <a:lvl7pPr marL="2057400" algn="l" defTabSz="685800" rtl="0" eaLnBrk="1" latinLnBrk="0" hangingPunct="1">
              <a:defRPr kern="1200">
                <a:solidFill>
                  <a:schemeClr val="tx1"/>
                </a:solidFill>
                <a:latin typeface="Calibri" panose="020F0502020204030204" pitchFamily="34" charset="0"/>
                <a:ea typeface="+mn-ea"/>
                <a:cs typeface="+mn-cs"/>
              </a:defRPr>
            </a:lvl7pPr>
            <a:lvl8pPr marL="2400300" algn="l" defTabSz="685800" rtl="0" eaLnBrk="1" latinLnBrk="0" hangingPunct="1">
              <a:defRPr kern="1200">
                <a:solidFill>
                  <a:schemeClr val="tx1"/>
                </a:solidFill>
                <a:latin typeface="Calibri" panose="020F0502020204030204" pitchFamily="34" charset="0"/>
                <a:ea typeface="+mn-ea"/>
                <a:cs typeface="+mn-cs"/>
              </a:defRPr>
            </a:lvl8pPr>
            <a:lvl9pPr marL="2743200" algn="l" defTabSz="685800" rtl="0" eaLnBrk="1" latinLnBrk="0" hangingPunct="1">
              <a:defRPr kern="1200">
                <a:solidFill>
                  <a:schemeClr val="tx1"/>
                </a:solidFill>
                <a:latin typeface="Calibri" panose="020F0502020204030204" pitchFamily="34" charset="0"/>
                <a:ea typeface="+mn-ea"/>
                <a:cs typeface="+mn-cs"/>
              </a:defRPr>
            </a:lvl9pPr>
          </a:lstStyle>
          <a:p>
            <a:pPr defTabSz="914446"/>
            <a:r>
              <a:rPr lang="nl-NL" sz="1200" i="1" kern="0" dirty="0" err="1">
                <a:solidFill>
                  <a:srgbClr val="0C2074"/>
                </a:solidFill>
                <a:latin typeface="Arial Black" charset="0"/>
                <a:ea typeface="Arial Black" charset="0"/>
                <a:cs typeface="Arial Black" charset="0"/>
              </a:rPr>
              <a:t>Functional</a:t>
            </a:r>
            <a:r>
              <a:rPr lang="nl-NL" sz="1200" i="1" kern="0" dirty="0">
                <a:solidFill>
                  <a:srgbClr val="0C2074"/>
                </a:solidFill>
                <a:latin typeface="Arial Black" charset="0"/>
                <a:ea typeface="Arial Black" charset="0"/>
                <a:cs typeface="Arial Black" charset="0"/>
              </a:rPr>
              <a:t> Ultrasound</a:t>
            </a:r>
          </a:p>
        </p:txBody>
      </p:sp>
      <p:sp>
        <p:nvSpPr>
          <p:cNvPr id="8" name="Tekstvak 7"/>
          <p:cNvSpPr txBox="1"/>
          <p:nvPr/>
        </p:nvSpPr>
        <p:spPr bwMode="auto">
          <a:xfrm>
            <a:off x="6373583" y="4750289"/>
            <a:ext cx="1686279" cy="276999"/>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0D1F74"/>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spAutoFit/>
          </a:bodyPr>
          <a:lstStyle>
            <a:defPPr>
              <a:defRPr lang="nl-N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3429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685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0287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1714500" algn="l" defTabSz="685800" rtl="0" eaLnBrk="1" latinLnBrk="0" hangingPunct="1">
              <a:defRPr kern="1200">
                <a:solidFill>
                  <a:schemeClr val="tx1"/>
                </a:solidFill>
                <a:latin typeface="Calibri" panose="020F0502020204030204" pitchFamily="34" charset="0"/>
                <a:ea typeface="+mn-ea"/>
                <a:cs typeface="+mn-cs"/>
              </a:defRPr>
            </a:lvl6pPr>
            <a:lvl7pPr marL="2057400" algn="l" defTabSz="685800" rtl="0" eaLnBrk="1" latinLnBrk="0" hangingPunct="1">
              <a:defRPr kern="1200">
                <a:solidFill>
                  <a:schemeClr val="tx1"/>
                </a:solidFill>
                <a:latin typeface="Calibri" panose="020F0502020204030204" pitchFamily="34" charset="0"/>
                <a:ea typeface="+mn-ea"/>
                <a:cs typeface="+mn-cs"/>
              </a:defRPr>
            </a:lvl7pPr>
            <a:lvl8pPr marL="2400300" algn="l" defTabSz="685800" rtl="0" eaLnBrk="1" latinLnBrk="0" hangingPunct="1">
              <a:defRPr kern="1200">
                <a:solidFill>
                  <a:schemeClr val="tx1"/>
                </a:solidFill>
                <a:latin typeface="Calibri" panose="020F0502020204030204" pitchFamily="34" charset="0"/>
                <a:ea typeface="+mn-ea"/>
                <a:cs typeface="+mn-cs"/>
              </a:defRPr>
            </a:lvl8pPr>
            <a:lvl9pPr marL="2743200" algn="l" defTabSz="685800" rtl="0" eaLnBrk="1" latinLnBrk="0" hangingPunct="1">
              <a:defRPr kern="1200">
                <a:solidFill>
                  <a:schemeClr val="tx1"/>
                </a:solidFill>
                <a:latin typeface="Calibri" panose="020F0502020204030204" pitchFamily="34" charset="0"/>
                <a:ea typeface="+mn-ea"/>
                <a:cs typeface="+mn-cs"/>
              </a:defRPr>
            </a:lvl9pPr>
          </a:lstStyle>
          <a:p>
            <a:pPr defTabSz="914446"/>
            <a:r>
              <a:rPr lang="nl-NL" sz="1200" i="1" kern="0" dirty="0" err="1">
                <a:solidFill>
                  <a:srgbClr val="0C2074"/>
                </a:solidFill>
                <a:latin typeface="Arial Black" charset="0"/>
                <a:ea typeface="Arial Black" charset="0"/>
                <a:cs typeface="Arial Black" charset="0"/>
              </a:rPr>
              <a:t>Epilepsy</a:t>
            </a:r>
            <a:r>
              <a:rPr lang="nl-NL" sz="1200" i="1" kern="0" dirty="0">
                <a:solidFill>
                  <a:srgbClr val="0C2074"/>
                </a:solidFill>
                <a:latin typeface="Arial Black" charset="0"/>
                <a:ea typeface="Arial Black" charset="0"/>
                <a:cs typeface="Arial Black" charset="0"/>
              </a:rPr>
              <a:t> research</a:t>
            </a:r>
          </a:p>
        </p:txBody>
      </p:sp>
      <p:sp>
        <p:nvSpPr>
          <p:cNvPr id="9" name="Tekstvak 8"/>
          <p:cNvSpPr txBox="1"/>
          <p:nvPr/>
        </p:nvSpPr>
        <p:spPr bwMode="auto">
          <a:xfrm>
            <a:off x="6839054" y="1622603"/>
            <a:ext cx="2251409" cy="276999"/>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0D1F74"/>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spAutoFit/>
          </a:bodyPr>
          <a:lstStyle>
            <a:defPPr>
              <a:defRPr lang="nl-N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3429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685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0287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1714500" algn="l" defTabSz="685800" rtl="0" eaLnBrk="1" latinLnBrk="0" hangingPunct="1">
              <a:defRPr kern="1200">
                <a:solidFill>
                  <a:schemeClr val="tx1"/>
                </a:solidFill>
                <a:latin typeface="Calibri" panose="020F0502020204030204" pitchFamily="34" charset="0"/>
                <a:ea typeface="+mn-ea"/>
                <a:cs typeface="+mn-cs"/>
              </a:defRPr>
            </a:lvl6pPr>
            <a:lvl7pPr marL="2057400" algn="l" defTabSz="685800" rtl="0" eaLnBrk="1" latinLnBrk="0" hangingPunct="1">
              <a:defRPr kern="1200">
                <a:solidFill>
                  <a:schemeClr val="tx1"/>
                </a:solidFill>
                <a:latin typeface="Calibri" panose="020F0502020204030204" pitchFamily="34" charset="0"/>
                <a:ea typeface="+mn-ea"/>
                <a:cs typeface="+mn-cs"/>
              </a:defRPr>
            </a:lvl7pPr>
            <a:lvl8pPr marL="2400300" algn="l" defTabSz="685800" rtl="0" eaLnBrk="1" latinLnBrk="0" hangingPunct="1">
              <a:defRPr kern="1200">
                <a:solidFill>
                  <a:schemeClr val="tx1"/>
                </a:solidFill>
                <a:latin typeface="Calibri" panose="020F0502020204030204" pitchFamily="34" charset="0"/>
                <a:ea typeface="+mn-ea"/>
                <a:cs typeface="+mn-cs"/>
              </a:defRPr>
            </a:lvl8pPr>
            <a:lvl9pPr marL="2743200" algn="l" defTabSz="685800" rtl="0" eaLnBrk="1" latinLnBrk="0" hangingPunct="1">
              <a:defRPr kern="1200">
                <a:solidFill>
                  <a:schemeClr val="tx1"/>
                </a:solidFill>
                <a:latin typeface="Calibri" panose="020F0502020204030204" pitchFamily="34" charset="0"/>
                <a:ea typeface="+mn-ea"/>
                <a:cs typeface="+mn-cs"/>
              </a:defRPr>
            </a:lvl9pPr>
          </a:lstStyle>
          <a:p>
            <a:pPr algn="ctr" defTabSz="914446"/>
            <a:r>
              <a:rPr lang="nl-NL" sz="1200" i="1" kern="0" dirty="0" err="1">
                <a:solidFill>
                  <a:srgbClr val="0C2074"/>
                </a:solidFill>
                <a:latin typeface="Arial Black" charset="0"/>
                <a:ea typeface="Arial Black" charset="0"/>
                <a:cs typeface="Arial Black" charset="0"/>
              </a:rPr>
              <a:t>brain</a:t>
            </a:r>
            <a:r>
              <a:rPr lang="nl-NL" sz="1200" i="1" kern="0" dirty="0">
                <a:solidFill>
                  <a:srgbClr val="0C2074"/>
                </a:solidFill>
                <a:latin typeface="Arial Black" charset="0"/>
                <a:ea typeface="Arial Black" charset="0"/>
                <a:cs typeface="Arial Black" charset="0"/>
              </a:rPr>
              <a:t> </a:t>
            </a:r>
            <a:r>
              <a:rPr lang="nl-NL" sz="1200" i="1" kern="0" dirty="0" err="1">
                <a:solidFill>
                  <a:srgbClr val="0C2074"/>
                </a:solidFill>
                <a:latin typeface="Arial Black" charset="0"/>
                <a:ea typeface="Arial Black" charset="0"/>
                <a:cs typeface="Arial Black" charset="0"/>
              </a:rPr>
              <a:t>activity</a:t>
            </a:r>
            <a:endParaRPr lang="nl-NL" sz="1200" i="1" kern="0" dirty="0">
              <a:solidFill>
                <a:srgbClr val="0C2074"/>
              </a:solidFill>
              <a:latin typeface="Arial Black" charset="0"/>
              <a:ea typeface="Arial Black" charset="0"/>
              <a:cs typeface="Arial Black" charset="0"/>
            </a:endParaRPr>
          </a:p>
        </p:txBody>
      </p:sp>
      <p:cxnSp>
        <p:nvCxnSpPr>
          <p:cNvPr id="12" name="Rechte verbindingslijn met pijl 11"/>
          <p:cNvCxnSpPr/>
          <p:nvPr/>
        </p:nvCxnSpPr>
        <p:spPr>
          <a:xfrm flipH="1">
            <a:off x="2936574" y="3192647"/>
            <a:ext cx="208498" cy="5582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4" name="Afbeelding 13"/>
          <p:cNvPicPr>
            <a:picLocks noChangeAspect="1"/>
          </p:cNvPicPr>
          <p:nvPr/>
        </p:nvPicPr>
        <p:blipFill>
          <a:blip r:embed="rId7"/>
          <a:stretch>
            <a:fillRect/>
          </a:stretch>
        </p:blipFill>
        <p:spPr>
          <a:xfrm>
            <a:off x="2180013" y="3830076"/>
            <a:ext cx="1564670" cy="880127"/>
          </a:xfrm>
          <a:prstGeom prst="rect">
            <a:avLst/>
          </a:prstGeom>
        </p:spPr>
      </p:pic>
      <p:sp>
        <p:nvSpPr>
          <p:cNvPr id="18" name="Tekstvak 17"/>
          <p:cNvSpPr txBox="1"/>
          <p:nvPr/>
        </p:nvSpPr>
        <p:spPr bwMode="auto">
          <a:xfrm>
            <a:off x="2045568" y="4775444"/>
            <a:ext cx="1795684" cy="276999"/>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0D1F74"/>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spAutoFit/>
          </a:bodyPr>
          <a:lstStyle>
            <a:defPPr>
              <a:defRPr lang="nl-N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3429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685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0287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1714500" algn="l" defTabSz="685800" rtl="0" eaLnBrk="1" latinLnBrk="0" hangingPunct="1">
              <a:defRPr kern="1200">
                <a:solidFill>
                  <a:schemeClr val="tx1"/>
                </a:solidFill>
                <a:latin typeface="Calibri" panose="020F0502020204030204" pitchFamily="34" charset="0"/>
                <a:ea typeface="+mn-ea"/>
                <a:cs typeface="+mn-cs"/>
              </a:defRPr>
            </a:lvl6pPr>
            <a:lvl7pPr marL="2057400" algn="l" defTabSz="685800" rtl="0" eaLnBrk="1" latinLnBrk="0" hangingPunct="1">
              <a:defRPr kern="1200">
                <a:solidFill>
                  <a:schemeClr val="tx1"/>
                </a:solidFill>
                <a:latin typeface="Calibri" panose="020F0502020204030204" pitchFamily="34" charset="0"/>
                <a:ea typeface="+mn-ea"/>
                <a:cs typeface="+mn-cs"/>
              </a:defRPr>
            </a:lvl7pPr>
            <a:lvl8pPr marL="2400300" algn="l" defTabSz="685800" rtl="0" eaLnBrk="1" latinLnBrk="0" hangingPunct="1">
              <a:defRPr kern="1200">
                <a:solidFill>
                  <a:schemeClr val="tx1"/>
                </a:solidFill>
                <a:latin typeface="Calibri" panose="020F0502020204030204" pitchFamily="34" charset="0"/>
                <a:ea typeface="+mn-ea"/>
                <a:cs typeface="+mn-cs"/>
              </a:defRPr>
            </a:lvl8pPr>
            <a:lvl9pPr marL="2743200" algn="l" defTabSz="685800" rtl="0" eaLnBrk="1" latinLnBrk="0" hangingPunct="1">
              <a:defRPr kern="1200">
                <a:solidFill>
                  <a:schemeClr val="tx1"/>
                </a:solidFill>
                <a:latin typeface="Calibri" panose="020F0502020204030204" pitchFamily="34" charset="0"/>
                <a:ea typeface="+mn-ea"/>
                <a:cs typeface="+mn-cs"/>
              </a:defRPr>
            </a:lvl9pPr>
          </a:lstStyle>
          <a:p>
            <a:pPr defTabSz="914446"/>
            <a:r>
              <a:rPr lang="nl-NL" sz="1200" i="1" kern="0" dirty="0">
                <a:solidFill>
                  <a:srgbClr val="0C2074"/>
                </a:solidFill>
                <a:latin typeface="Arial Black" charset="0"/>
                <a:ea typeface="Arial Black" charset="0"/>
                <a:cs typeface="Arial Black" charset="0"/>
              </a:rPr>
              <a:t>Language research</a:t>
            </a:r>
          </a:p>
        </p:txBody>
      </p:sp>
      <p:cxnSp>
        <p:nvCxnSpPr>
          <p:cNvPr id="26" name="Rechte verbindingslijn met pijl 25"/>
          <p:cNvCxnSpPr/>
          <p:nvPr/>
        </p:nvCxnSpPr>
        <p:spPr>
          <a:xfrm>
            <a:off x="6565721" y="2373058"/>
            <a:ext cx="583155" cy="1423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7" name="Afbeelding 26"/>
          <p:cNvPicPr>
            <a:picLocks noChangeAspect="1"/>
          </p:cNvPicPr>
          <p:nvPr/>
        </p:nvPicPr>
        <p:blipFill>
          <a:blip r:embed="rId8"/>
          <a:stretch>
            <a:fillRect/>
          </a:stretch>
        </p:blipFill>
        <p:spPr>
          <a:xfrm>
            <a:off x="7148876" y="2079388"/>
            <a:ext cx="1759867" cy="899132"/>
          </a:xfrm>
          <a:prstGeom prst="rect">
            <a:avLst/>
          </a:prstGeom>
        </p:spPr>
      </p:pic>
      <p:sp>
        <p:nvSpPr>
          <p:cNvPr id="28" name="Tekstvak 27"/>
          <p:cNvSpPr txBox="1"/>
          <p:nvPr/>
        </p:nvSpPr>
        <p:spPr bwMode="auto">
          <a:xfrm>
            <a:off x="6618835" y="3002795"/>
            <a:ext cx="2676935" cy="46166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0D1F74"/>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spAutoFit/>
          </a:bodyPr>
          <a:lstStyle>
            <a:defPPr>
              <a:defRPr lang="nl-N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3429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685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0287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1714500" algn="l" defTabSz="685800" rtl="0" eaLnBrk="1" latinLnBrk="0" hangingPunct="1">
              <a:defRPr kern="1200">
                <a:solidFill>
                  <a:schemeClr val="tx1"/>
                </a:solidFill>
                <a:latin typeface="Calibri" panose="020F0502020204030204" pitchFamily="34" charset="0"/>
                <a:ea typeface="+mn-ea"/>
                <a:cs typeface="+mn-cs"/>
              </a:defRPr>
            </a:lvl6pPr>
            <a:lvl7pPr marL="2057400" algn="l" defTabSz="685800" rtl="0" eaLnBrk="1" latinLnBrk="0" hangingPunct="1">
              <a:defRPr kern="1200">
                <a:solidFill>
                  <a:schemeClr val="tx1"/>
                </a:solidFill>
                <a:latin typeface="Calibri" panose="020F0502020204030204" pitchFamily="34" charset="0"/>
                <a:ea typeface="+mn-ea"/>
                <a:cs typeface="+mn-cs"/>
              </a:defRPr>
            </a:lvl7pPr>
            <a:lvl8pPr marL="2400300" algn="l" defTabSz="685800" rtl="0" eaLnBrk="1" latinLnBrk="0" hangingPunct="1">
              <a:defRPr kern="1200">
                <a:solidFill>
                  <a:schemeClr val="tx1"/>
                </a:solidFill>
                <a:latin typeface="Calibri" panose="020F0502020204030204" pitchFamily="34" charset="0"/>
                <a:ea typeface="+mn-ea"/>
                <a:cs typeface="+mn-cs"/>
              </a:defRPr>
            </a:lvl8pPr>
            <a:lvl9pPr marL="2743200" algn="l" defTabSz="685800" rtl="0" eaLnBrk="1" latinLnBrk="0" hangingPunct="1">
              <a:defRPr kern="1200">
                <a:solidFill>
                  <a:schemeClr val="tx1"/>
                </a:solidFill>
                <a:latin typeface="Calibri" panose="020F0502020204030204" pitchFamily="34" charset="0"/>
                <a:ea typeface="+mn-ea"/>
                <a:cs typeface="+mn-cs"/>
              </a:defRPr>
            </a:lvl9pPr>
          </a:lstStyle>
          <a:p>
            <a:pPr algn="ctr" defTabSz="914446"/>
            <a:r>
              <a:rPr lang="nl-NL" sz="1200" b="1" i="1" kern="0" dirty="0" err="1">
                <a:solidFill>
                  <a:srgbClr val="0C2074"/>
                </a:solidFill>
                <a:latin typeface="Arial Black" charset="0"/>
                <a:ea typeface="Arial Black" charset="0"/>
                <a:cs typeface="Arial Black" charset="0"/>
              </a:rPr>
              <a:t>Patient</a:t>
            </a:r>
            <a:r>
              <a:rPr lang="nl-NL" sz="1200" b="1" i="1" kern="0" dirty="0">
                <a:solidFill>
                  <a:srgbClr val="0C2074"/>
                </a:solidFill>
                <a:latin typeface="Arial Black" charset="0"/>
                <a:ea typeface="Arial Black" charset="0"/>
                <a:cs typeface="Arial Black" charset="0"/>
              </a:rPr>
              <a:t> </a:t>
            </a:r>
            <a:r>
              <a:rPr lang="nl-NL" sz="1200" b="1" i="1" kern="0" dirty="0" err="1">
                <a:solidFill>
                  <a:srgbClr val="0C2074"/>
                </a:solidFill>
                <a:latin typeface="Arial Black" charset="0"/>
                <a:ea typeface="Arial Black" charset="0"/>
                <a:cs typeface="Arial Black" charset="0"/>
              </a:rPr>
              <a:t>and</a:t>
            </a:r>
            <a:r>
              <a:rPr lang="nl-NL" sz="1200" b="1" i="1" kern="0" dirty="0">
                <a:solidFill>
                  <a:srgbClr val="0C2074"/>
                </a:solidFill>
                <a:latin typeface="Arial Black" charset="0"/>
                <a:ea typeface="Arial Black" charset="0"/>
                <a:cs typeface="Arial Black" charset="0"/>
              </a:rPr>
              <a:t> </a:t>
            </a:r>
            <a:r>
              <a:rPr lang="nl-NL" sz="1200" b="1" i="1" kern="0" dirty="0" err="1">
                <a:solidFill>
                  <a:srgbClr val="0C2074"/>
                </a:solidFill>
                <a:latin typeface="Arial Black" charset="0"/>
                <a:ea typeface="Arial Black" charset="0"/>
                <a:cs typeface="Arial Black" charset="0"/>
              </a:rPr>
              <a:t>surgeon</a:t>
            </a:r>
            <a:r>
              <a:rPr lang="nl-NL" sz="1200" b="1" i="1" kern="0" dirty="0">
                <a:solidFill>
                  <a:srgbClr val="0C2074"/>
                </a:solidFill>
                <a:latin typeface="Arial Black" charset="0"/>
                <a:ea typeface="Arial Black" charset="0"/>
                <a:cs typeface="Arial Black" charset="0"/>
              </a:rPr>
              <a:t> tracking </a:t>
            </a:r>
          </a:p>
          <a:p>
            <a:pPr algn="ctr" defTabSz="914446"/>
            <a:r>
              <a:rPr lang="nl-NL" sz="1200" b="1" i="1" kern="0" dirty="0">
                <a:solidFill>
                  <a:srgbClr val="0C2074"/>
                </a:solidFill>
                <a:latin typeface="Arial Black" charset="0"/>
                <a:ea typeface="Arial Black" charset="0"/>
                <a:cs typeface="Arial Black" charset="0"/>
              </a:rPr>
              <a:t>of motion </a:t>
            </a:r>
            <a:r>
              <a:rPr lang="nl-NL" sz="1200" b="1" i="1" kern="0" dirty="0" err="1">
                <a:solidFill>
                  <a:srgbClr val="0C2074"/>
                </a:solidFill>
                <a:latin typeface="Arial Black" charset="0"/>
                <a:ea typeface="Arial Black" charset="0"/>
                <a:cs typeface="Arial Black" charset="0"/>
              </a:rPr>
              <a:t>and</a:t>
            </a:r>
            <a:r>
              <a:rPr lang="nl-NL" sz="1200" b="1" i="1" kern="0" dirty="0">
                <a:solidFill>
                  <a:srgbClr val="0C2074"/>
                </a:solidFill>
                <a:latin typeface="Arial Black" charset="0"/>
                <a:ea typeface="Arial Black" charset="0"/>
                <a:cs typeface="Arial Black" charset="0"/>
              </a:rPr>
              <a:t> </a:t>
            </a:r>
            <a:r>
              <a:rPr lang="nl-NL" sz="1200" b="1" i="1" kern="0" dirty="0" err="1">
                <a:solidFill>
                  <a:srgbClr val="0C2074"/>
                </a:solidFill>
                <a:latin typeface="Arial Black" charset="0"/>
                <a:ea typeface="Arial Black" charset="0"/>
                <a:cs typeface="Arial Black" charset="0"/>
              </a:rPr>
              <a:t>speach</a:t>
            </a:r>
            <a:endParaRPr lang="nl-NL" sz="1200" b="1" i="1" kern="0" dirty="0">
              <a:solidFill>
                <a:srgbClr val="0C2074"/>
              </a:solidFill>
              <a:latin typeface="Arial Black" charset="0"/>
              <a:ea typeface="Arial Black" charset="0"/>
              <a:cs typeface="Arial Black" charset="0"/>
            </a:endParaRPr>
          </a:p>
        </p:txBody>
      </p:sp>
      <p:pic>
        <p:nvPicPr>
          <p:cNvPr id="25" name="Afbeelding 24">
            <a:extLst>
              <a:ext uri="{FF2B5EF4-FFF2-40B4-BE49-F238E27FC236}">
                <a16:creationId xmlns:a16="http://schemas.microsoft.com/office/drawing/2014/main" id="{A53726FA-CAA5-14C3-900A-D9F8C2513EED}"/>
              </a:ext>
            </a:extLst>
          </p:cNvPr>
          <p:cNvPicPr>
            <a:picLocks noChangeAspect="1"/>
          </p:cNvPicPr>
          <p:nvPr/>
        </p:nvPicPr>
        <p:blipFill rotWithShape="1">
          <a:blip r:embed="rId9">
            <a:extLst>
              <a:ext uri="{28A0092B-C50C-407E-A947-70E740481C1C}">
                <a14:useLocalDpi xmlns:a14="http://schemas.microsoft.com/office/drawing/2010/main"/>
              </a:ext>
            </a:extLst>
          </a:blip>
          <a:srcRect/>
          <a:stretch/>
        </p:blipFill>
        <p:spPr>
          <a:xfrm>
            <a:off x="2693988" y="750725"/>
            <a:ext cx="3989864" cy="2463139"/>
          </a:xfrm>
          <a:prstGeom prst="rect">
            <a:avLst/>
          </a:prstGeom>
        </p:spPr>
      </p:pic>
      <p:cxnSp>
        <p:nvCxnSpPr>
          <p:cNvPr id="16" name="Rechte verbindingslijn met pijl 15"/>
          <p:cNvCxnSpPr/>
          <p:nvPr/>
        </p:nvCxnSpPr>
        <p:spPr>
          <a:xfrm flipH="1">
            <a:off x="1504280" y="3121234"/>
            <a:ext cx="1147417" cy="5804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0" name="Afbeelding 19"/>
          <p:cNvPicPr>
            <a:picLocks noChangeAspect="1"/>
          </p:cNvPicPr>
          <p:nvPr/>
        </p:nvPicPr>
        <p:blipFill>
          <a:blip r:embed="rId10"/>
          <a:stretch>
            <a:fillRect/>
          </a:stretch>
        </p:blipFill>
        <p:spPr>
          <a:xfrm>
            <a:off x="5503748" y="256071"/>
            <a:ext cx="1143000" cy="448753"/>
          </a:xfrm>
          <a:prstGeom prst="rect">
            <a:avLst/>
          </a:prstGeom>
        </p:spPr>
      </p:pic>
      <p:sp>
        <p:nvSpPr>
          <p:cNvPr id="22" name="Tekstvak 21"/>
          <p:cNvSpPr txBox="1"/>
          <p:nvPr/>
        </p:nvSpPr>
        <p:spPr bwMode="auto">
          <a:xfrm>
            <a:off x="439129" y="4758683"/>
            <a:ext cx="1175705" cy="23083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0D1F74"/>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45720" tIns="22860" rIns="45720" bIns="22860" numCol="1" rtlCol="0" anchor="t" anchorCtr="0" compatLnSpc="1">
            <a:prstTxWarp prst="textNoShape">
              <a:avLst/>
            </a:prstTxWarp>
            <a:spAutoFit/>
          </a:bodyPr>
          <a:lstStyle>
            <a:defPPr>
              <a:defRPr lang="nl-N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3429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685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0287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1714500" algn="l" defTabSz="685800" rtl="0" eaLnBrk="1" latinLnBrk="0" hangingPunct="1">
              <a:defRPr kern="1200">
                <a:solidFill>
                  <a:schemeClr val="tx1"/>
                </a:solidFill>
                <a:latin typeface="Calibri" panose="020F0502020204030204" pitchFamily="34" charset="0"/>
                <a:ea typeface="+mn-ea"/>
                <a:cs typeface="+mn-cs"/>
              </a:defRPr>
            </a:lvl6pPr>
            <a:lvl7pPr marL="2057400" algn="l" defTabSz="685800" rtl="0" eaLnBrk="1" latinLnBrk="0" hangingPunct="1">
              <a:defRPr kern="1200">
                <a:solidFill>
                  <a:schemeClr val="tx1"/>
                </a:solidFill>
                <a:latin typeface="Calibri" panose="020F0502020204030204" pitchFamily="34" charset="0"/>
                <a:ea typeface="+mn-ea"/>
                <a:cs typeface="+mn-cs"/>
              </a:defRPr>
            </a:lvl7pPr>
            <a:lvl8pPr marL="2400300" algn="l" defTabSz="685800" rtl="0" eaLnBrk="1" latinLnBrk="0" hangingPunct="1">
              <a:defRPr kern="1200">
                <a:solidFill>
                  <a:schemeClr val="tx1"/>
                </a:solidFill>
                <a:latin typeface="Calibri" panose="020F0502020204030204" pitchFamily="34" charset="0"/>
                <a:ea typeface="+mn-ea"/>
                <a:cs typeface="+mn-cs"/>
              </a:defRPr>
            </a:lvl8pPr>
            <a:lvl9pPr marL="2743200" algn="l" defTabSz="685800" rtl="0" eaLnBrk="1" latinLnBrk="0" hangingPunct="1">
              <a:defRPr kern="1200">
                <a:solidFill>
                  <a:schemeClr val="tx1"/>
                </a:solidFill>
                <a:latin typeface="Calibri" panose="020F0502020204030204" pitchFamily="34" charset="0"/>
                <a:ea typeface="+mn-ea"/>
                <a:cs typeface="+mn-cs"/>
              </a:defRPr>
            </a:lvl9pPr>
          </a:lstStyle>
          <a:p>
            <a:pPr defTabSz="457223" eaLnBrk="1" fontAlgn="auto" hangingPunct="1">
              <a:spcBef>
                <a:spcPts val="0"/>
              </a:spcBef>
              <a:spcAft>
                <a:spcPts val="0"/>
              </a:spcAft>
            </a:pPr>
            <a:r>
              <a:rPr lang="nl-NL" sz="1200" kern="0" dirty="0" err="1">
                <a:solidFill>
                  <a:srgbClr val="0C2074"/>
                </a:solidFill>
                <a:latin typeface="Arial Black" charset="0"/>
                <a:ea typeface="Arial Black" charset="0"/>
                <a:cs typeface="Arial Black" charset="0"/>
              </a:rPr>
              <a:t>Cryoablation</a:t>
            </a:r>
            <a:endParaRPr lang="nl-NL" sz="1200" kern="0" dirty="0">
              <a:solidFill>
                <a:srgbClr val="0C2074"/>
              </a:solidFill>
              <a:latin typeface="Arial Black" charset="0"/>
              <a:ea typeface="Arial Black" charset="0"/>
              <a:cs typeface="Arial Black" charset="0"/>
            </a:endParaRPr>
          </a:p>
        </p:txBody>
      </p:sp>
      <p:pic>
        <p:nvPicPr>
          <p:cNvPr id="10" name="Afbeelding 9"/>
          <p:cNvPicPr>
            <a:picLocks noChangeAspect="1"/>
          </p:cNvPicPr>
          <p:nvPr/>
        </p:nvPicPr>
        <p:blipFill>
          <a:blip r:embed="rId11"/>
          <a:stretch>
            <a:fillRect/>
          </a:stretch>
        </p:blipFill>
        <p:spPr>
          <a:xfrm>
            <a:off x="531244" y="3380510"/>
            <a:ext cx="919766" cy="1225972"/>
          </a:xfrm>
          <a:prstGeom prst="rect">
            <a:avLst/>
          </a:prstGeom>
        </p:spPr>
      </p:pic>
      <p:sp>
        <p:nvSpPr>
          <p:cNvPr id="29" name="Tekstvak 28"/>
          <p:cNvSpPr txBox="1"/>
          <p:nvPr/>
        </p:nvSpPr>
        <p:spPr bwMode="auto">
          <a:xfrm>
            <a:off x="2936575" y="261625"/>
            <a:ext cx="2281634" cy="415499"/>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0D1F74"/>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45720" tIns="22860" rIns="45720" bIns="22860" numCol="1" rtlCol="0" anchor="t" anchorCtr="0" compatLnSpc="1">
            <a:prstTxWarp prst="textNoShape">
              <a:avLst/>
            </a:prstTxWarp>
            <a:spAutoFit/>
          </a:bodyPr>
          <a:lstStyle>
            <a:defPPr>
              <a:defRPr lang="nl-N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3429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685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0287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1714500" algn="l" defTabSz="685800" rtl="0" eaLnBrk="1" latinLnBrk="0" hangingPunct="1">
              <a:defRPr kern="1200">
                <a:solidFill>
                  <a:schemeClr val="tx1"/>
                </a:solidFill>
                <a:latin typeface="Calibri" panose="020F0502020204030204" pitchFamily="34" charset="0"/>
                <a:ea typeface="+mn-ea"/>
                <a:cs typeface="+mn-cs"/>
              </a:defRPr>
            </a:lvl6pPr>
            <a:lvl7pPr marL="2057400" algn="l" defTabSz="685800" rtl="0" eaLnBrk="1" latinLnBrk="0" hangingPunct="1">
              <a:defRPr kern="1200">
                <a:solidFill>
                  <a:schemeClr val="tx1"/>
                </a:solidFill>
                <a:latin typeface="Calibri" panose="020F0502020204030204" pitchFamily="34" charset="0"/>
                <a:ea typeface="+mn-ea"/>
                <a:cs typeface="+mn-cs"/>
              </a:defRPr>
            </a:lvl7pPr>
            <a:lvl8pPr marL="2400300" algn="l" defTabSz="685800" rtl="0" eaLnBrk="1" latinLnBrk="0" hangingPunct="1">
              <a:defRPr kern="1200">
                <a:solidFill>
                  <a:schemeClr val="tx1"/>
                </a:solidFill>
                <a:latin typeface="Calibri" panose="020F0502020204030204" pitchFamily="34" charset="0"/>
                <a:ea typeface="+mn-ea"/>
                <a:cs typeface="+mn-cs"/>
              </a:defRPr>
            </a:lvl8pPr>
            <a:lvl9pPr marL="2743200" algn="l" defTabSz="685800" rtl="0" eaLnBrk="1" latinLnBrk="0" hangingPunct="1">
              <a:defRPr kern="1200">
                <a:solidFill>
                  <a:schemeClr val="tx1"/>
                </a:solidFill>
                <a:latin typeface="Calibri" panose="020F0502020204030204" pitchFamily="34" charset="0"/>
                <a:ea typeface="+mn-ea"/>
                <a:cs typeface="+mn-cs"/>
              </a:defRPr>
            </a:lvl9pPr>
          </a:lstStyle>
          <a:p>
            <a:pPr defTabSz="457223" eaLnBrk="1" fontAlgn="auto" hangingPunct="1">
              <a:spcBef>
                <a:spcPts val="0"/>
              </a:spcBef>
              <a:spcAft>
                <a:spcPts val="0"/>
              </a:spcAft>
            </a:pPr>
            <a:r>
              <a:rPr lang="nl-NL" sz="2400" kern="0" dirty="0">
                <a:solidFill>
                  <a:srgbClr val="0C2074"/>
                </a:solidFill>
                <a:latin typeface="Arial Black" charset="0"/>
                <a:ea typeface="Arial Black" charset="0"/>
                <a:cs typeface="Arial Black" charset="0"/>
              </a:rPr>
              <a:t>Research OR</a:t>
            </a:r>
          </a:p>
        </p:txBody>
      </p:sp>
      <p:pic>
        <p:nvPicPr>
          <p:cNvPr id="2052" name="Picture 4" descr="https://brainnavi.com/wp-content/uploads/2020/07/20190903-4%E5%8E%BB%E8%83%8C-882x1024.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66079" y="38051"/>
            <a:ext cx="1148620" cy="1333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68174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837892-23CF-262F-D3AA-54560242786B}"/>
              </a:ext>
            </a:extLst>
          </p:cNvPr>
          <p:cNvSpPr>
            <a:spLocks noGrp="1"/>
          </p:cNvSpPr>
          <p:nvPr>
            <p:ph type="ctrTitle"/>
          </p:nvPr>
        </p:nvSpPr>
        <p:spPr/>
        <p:txBody>
          <a:bodyPr>
            <a:normAutofit fontScale="90000"/>
          </a:bodyPr>
          <a:lstStyle/>
          <a:p>
            <a:r>
              <a:rPr lang="nl-NL" dirty="0"/>
              <a:t>Casus kinderoncologie</a:t>
            </a:r>
            <a:br>
              <a:rPr lang="nl-NL" dirty="0"/>
            </a:br>
            <a:r>
              <a:rPr lang="nl-NL" dirty="0"/>
              <a:t>PID 1349274</a:t>
            </a:r>
          </a:p>
        </p:txBody>
      </p:sp>
      <p:sp>
        <p:nvSpPr>
          <p:cNvPr id="3" name="Ondertitel 2">
            <a:extLst>
              <a:ext uri="{FF2B5EF4-FFF2-40B4-BE49-F238E27FC236}">
                <a16:creationId xmlns:a16="http://schemas.microsoft.com/office/drawing/2014/main" id="{4498EFEF-DF7E-F7C4-A831-0EFF7451A2D8}"/>
              </a:ext>
            </a:extLst>
          </p:cNvPr>
          <p:cNvSpPr>
            <a:spLocks noGrp="1"/>
          </p:cNvSpPr>
          <p:nvPr>
            <p:ph type="subTitle" idx="1"/>
          </p:nvPr>
        </p:nvSpPr>
        <p:spPr/>
        <p:txBody>
          <a:bodyPr/>
          <a:lstStyle/>
          <a:p>
            <a:r>
              <a:rPr lang="en-US" dirty="0"/>
              <a:t>AIOS </a:t>
            </a:r>
            <a:r>
              <a:rPr lang="en-US" dirty="0" err="1"/>
              <a:t>dagen</a:t>
            </a:r>
            <a:endParaRPr lang="nl-NL" dirty="0"/>
          </a:p>
          <a:p>
            <a:r>
              <a:rPr lang="nl-NL" dirty="0"/>
              <a:t>17 – 18 november 2022</a:t>
            </a:r>
          </a:p>
        </p:txBody>
      </p:sp>
      <p:sp>
        <p:nvSpPr>
          <p:cNvPr id="4" name="AutoShape 2" descr="EGM architecten | Erasmus MC Ziekenhuis"/>
          <p:cNvSpPr>
            <a:spLocks noChangeAspect="1" noChangeArrowheads="1"/>
          </p:cNvSpPr>
          <p:nvPr/>
        </p:nvSpPr>
        <p:spPr bwMode="auto">
          <a:xfrm>
            <a:off x="116682" y="-491728"/>
            <a:ext cx="6936649" cy="282968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nl-NL" sz="1500"/>
          </a:p>
        </p:txBody>
      </p:sp>
      <p:pic>
        <p:nvPicPr>
          <p:cNvPr id="1028" name="Picture 4" descr="EGM architecten | Erasmus MC Ziekenhu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4880" y="0"/>
            <a:ext cx="12370557"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262718" y="247327"/>
            <a:ext cx="7005464" cy="584775"/>
          </a:xfrm>
          <a:prstGeom prst="rect">
            <a:avLst/>
          </a:prstGeom>
          <a:noFill/>
        </p:spPr>
        <p:txBody>
          <a:bodyPr wrap="square" lIns="91440" tIns="45720" rIns="91440" bIns="45720" rtlCol="0" anchor="t">
            <a:spAutoFit/>
          </a:bodyPr>
          <a:lstStyle/>
          <a:p>
            <a:r>
              <a:rPr lang="en-US" sz="3200" b="1" i="0">
                <a:solidFill>
                  <a:schemeClr val="tx1"/>
                </a:solidFill>
                <a:latin typeface="Arial"/>
                <a:ea typeface="ＭＳ Ｐゴシック"/>
                <a:cs typeface="Arial"/>
              </a:rPr>
              <a:t>Dank!!</a:t>
            </a:r>
            <a:endParaRPr lang="en-US" b="1" i="0" dirty="0">
              <a:solidFill>
                <a:schemeClr val="bg2">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0099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a:stretch>
            <a:fillRect/>
          </a:stretch>
        </p:blipFill>
        <p:spPr>
          <a:xfrm>
            <a:off x="491526" y="804232"/>
            <a:ext cx="4190644" cy="3612181"/>
          </a:xfrm>
          <a:prstGeom prst="rect">
            <a:avLst/>
          </a:prstGeom>
        </p:spPr>
      </p:pic>
      <p:pic>
        <p:nvPicPr>
          <p:cNvPr id="7" name="Afbeelding 6"/>
          <p:cNvPicPr>
            <a:picLocks noChangeAspect="1"/>
          </p:cNvPicPr>
          <p:nvPr/>
        </p:nvPicPr>
        <p:blipFill>
          <a:blip r:embed="rId4"/>
          <a:stretch>
            <a:fillRect/>
          </a:stretch>
        </p:blipFill>
        <p:spPr>
          <a:xfrm>
            <a:off x="5349936" y="798975"/>
            <a:ext cx="2813564" cy="3617438"/>
          </a:xfrm>
          <a:prstGeom prst="rect">
            <a:avLst/>
          </a:prstGeom>
        </p:spPr>
      </p:pic>
      <p:sp>
        <p:nvSpPr>
          <p:cNvPr id="8" name="Tekstvak 7"/>
          <p:cNvSpPr txBox="1"/>
          <p:nvPr/>
        </p:nvSpPr>
        <p:spPr bwMode="auto">
          <a:xfrm>
            <a:off x="2075716" y="274871"/>
            <a:ext cx="4429418" cy="40011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0D1F74"/>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91440" tIns="45720" rIns="91440" bIns="45720" numCol="1" rtlCol="0" anchor="t" anchorCtr="0" compatLnSpc="1">
            <a:prstTxWarp prst="textNoShape">
              <a:avLst/>
            </a:prstTxWarp>
            <a:spAutoFit/>
          </a:bodyPr>
          <a:lstStyle/>
          <a:p>
            <a:r>
              <a:rPr lang="nl-NL" b="1" i="0" kern="0" dirty="0">
                <a:solidFill>
                  <a:srgbClr val="0C2074"/>
                </a:solidFill>
                <a:latin typeface="Arial Black" charset="0"/>
                <a:ea typeface="Arial Black" charset="0"/>
                <a:cs typeface="Arial Black" charset="0"/>
              </a:rPr>
              <a:t>Glioblastoom groeit infiltratief</a:t>
            </a:r>
          </a:p>
        </p:txBody>
      </p:sp>
    </p:spTree>
    <p:extLst>
      <p:ext uri="{BB962C8B-B14F-4D97-AF65-F5344CB8AC3E}">
        <p14:creationId xmlns:p14="http://schemas.microsoft.com/office/powerpoint/2010/main" val="11610650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194692" y="541606"/>
            <a:ext cx="8754615" cy="4060288"/>
          </a:xfrm>
          <a:prstGeom prst="rect">
            <a:avLst/>
          </a:prstGeom>
        </p:spPr>
      </p:pic>
    </p:spTree>
    <p:extLst>
      <p:ext uri="{BB962C8B-B14F-4D97-AF65-F5344CB8AC3E}">
        <p14:creationId xmlns:p14="http://schemas.microsoft.com/office/powerpoint/2010/main" val="26994016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1971150" y="671461"/>
            <a:ext cx="4603822" cy="3774113"/>
          </a:xfrm>
          <a:prstGeom prst="rect">
            <a:avLst/>
          </a:prstGeom>
        </p:spPr>
      </p:pic>
      <p:sp>
        <p:nvSpPr>
          <p:cNvPr id="3" name="Tekstvak 2"/>
          <p:cNvSpPr txBox="1"/>
          <p:nvPr/>
        </p:nvSpPr>
        <p:spPr bwMode="auto">
          <a:xfrm>
            <a:off x="2885873" y="209796"/>
            <a:ext cx="2972289" cy="46166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0D1F74"/>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91440" tIns="45720" rIns="91440" bIns="45720" numCol="1" rtlCol="0" anchor="t" anchorCtr="0" compatLnSpc="1">
            <a:prstTxWarp prst="textNoShape">
              <a:avLst/>
            </a:prstTxWarp>
            <a:spAutoFit/>
          </a:bodyPr>
          <a:lstStyle/>
          <a:p>
            <a:r>
              <a:rPr lang="nl-NL" sz="2400" b="1" i="0" kern="0" dirty="0">
                <a:solidFill>
                  <a:srgbClr val="0C2074"/>
                </a:solidFill>
                <a:latin typeface="Arial Black" charset="0"/>
                <a:ea typeface="Arial Black" charset="0"/>
                <a:cs typeface="Arial Black" charset="0"/>
              </a:rPr>
              <a:t>Indeling gliomen</a:t>
            </a:r>
          </a:p>
        </p:txBody>
      </p:sp>
      <p:cxnSp>
        <p:nvCxnSpPr>
          <p:cNvPr id="5" name="Rechte verbindingslijn met pijl 4"/>
          <p:cNvCxnSpPr/>
          <p:nvPr/>
        </p:nvCxnSpPr>
        <p:spPr>
          <a:xfrm flipV="1">
            <a:off x="2643777" y="4920018"/>
            <a:ext cx="3589361" cy="409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ekstvak 3"/>
          <p:cNvSpPr txBox="1"/>
          <p:nvPr/>
        </p:nvSpPr>
        <p:spPr bwMode="auto">
          <a:xfrm>
            <a:off x="6233138" y="4694793"/>
            <a:ext cx="2925801" cy="40011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0D1F74"/>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91440" tIns="45720" rIns="91440" bIns="45720" numCol="1" rtlCol="0" anchor="t" anchorCtr="0" compatLnSpc="1">
            <a:prstTxWarp prst="textNoShape">
              <a:avLst/>
            </a:prstTxWarp>
            <a:spAutoFit/>
          </a:bodyPr>
          <a:lstStyle/>
          <a:p>
            <a:r>
              <a:rPr lang="nl-NL" kern="0" dirty="0">
                <a:solidFill>
                  <a:srgbClr val="0C2074"/>
                </a:solidFill>
                <a:latin typeface="Arial Black" charset="0"/>
                <a:ea typeface="Arial Black" charset="0"/>
                <a:cs typeface="Arial Black" charset="0"/>
              </a:rPr>
              <a:t>Slechtere prognose</a:t>
            </a:r>
          </a:p>
        </p:txBody>
      </p:sp>
      <p:sp>
        <p:nvSpPr>
          <p:cNvPr id="6" name="Tekstvak 5"/>
          <p:cNvSpPr txBox="1"/>
          <p:nvPr/>
        </p:nvSpPr>
        <p:spPr bwMode="auto">
          <a:xfrm>
            <a:off x="133153" y="4719963"/>
            <a:ext cx="2510624" cy="40011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0D1F74"/>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91440" tIns="45720" rIns="91440" bIns="45720" numCol="1" rtlCol="0" anchor="t" anchorCtr="0" compatLnSpc="1">
            <a:prstTxWarp prst="textNoShape">
              <a:avLst/>
            </a:prstTxWarp>
            <a:spAutoFit/>
          </a:bodyPr>
          <a:lstStyle/>
          <a:p>
            <a:r>
              <a:rPr lang="nl-NL" b="1" kern="0" dirty="0">
                <a:solidFill>
                  <a:srgbClr val="0C2074"/>
                </a:solidFill>
                <a:latin typeface="Arial Black" panose="020B0A04020102020204" pitchFamily="34" charset="0"/>
                <a:ea typeface="Arial Black" charset="0"/>
                <a:cs typeface="Arial Black" charset="0"/>
              </a:rPr>
              <a:t>Betere prognose</a:t>
            </a:r>
          </a:p>
        </p:txBody>
      </p:sp>
      <p:sp>
        <p:nvSpPr>
          <p:cNvPr id="8" name="Rechthoek 7"/>
          <p:cNvSpPr/>
          <p:nvPr/>
        </p:nvSpPr>
        <p:spPr>
          <a:xfrm>
            <a:off x="6574973" y="684314"/>
            <a:ext cx="1985040" cy="246221"/>
          </a:xfrm>
          <a:prstGeom prst="rect">
            <a:avLst/>
          </a:prstGeom>
        </p:spPr>
        <p:txBody>
          <a:bodyPr wrap="square">
            <a:spAutoFit/>
          </a:bodyPr>
          <a:lstStyle/>
          <a:p>
            <a:pPr lvl="0"/>
            <a:r>
              <a:rPr lang="en-US" sz="500" dirty="0"/>
              <a:t>Weller et al. EANO guidelines on the diagnosis and treatment of diffuse gliomas of adulthood. Nature Rev. 3-2021</a:t>
            </a:r>
            <a:endParaRPr lang="nl-NL" sz="500" dirty="0"/>
          </a:p>
        </p:txBody>
      </p:sp>
    </p:spTree>
    <p:extLst>
      <p:ext uri="{BB962C8B-B14F-4D97-AF65-F5344CB8AC3E}">
        <p14:creationId xmlns:p14="http://schemas.microsoft.com/office/powerpoint/2010/main" val="4114435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a:stretch>
            <a:fillRect/>
          </a:stretch>
        </p:blipFill>
        <p:spPr>
          <a:xfrm>
            <a:off x="2074689" y="592196"/>
            <a:ext cx="4755397" cy="2748486"/>
          </a:xfrm>
          <a:prstGeom prst="rect">
            <a:avLst/>
          </a:prstGeom>
        </p:spPr>
      </p:pic>
      <p:cxnSp>
        <p:nvCxnSpPr>
          <p:cNvPr id="5" name="Rechte verbindingslijn met pijl 4"/>
          <p:cNvCxnSpPr/>
          <p:nvPr/>
        </p:nvCxnSpPr>
        <p:spPr>
          <a:xfrm>
            <a:off x="2859343" y="3340682"/>
            <a:ext cx="8237" cy="3535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Rechte verbindingslijn met pijl 6"/>
          <p:cNvCxnSpPr/>
          <p:nvPr/>
        </p:nvCxnSpPr>
        <p:spPr>
          <a:xfrm>
            <a:off x="3626943" y="3361901"/>
            <a:ext cx="8238" cy="3535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Rechte verbindingslijn met pijl 8"/>
          <p:cNvCxnSpPr/>
          <p:nvPr/>
        </p:nvCxnSpPr>
        <p:spPr>
          <a:xfrm>
            <a:off x="4263722" y="3352427"/>
            <a:ext cx="0" cy="3535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Rechte verbindingslijn met pijl 11"/>
          <p:cNvCxnSpPr/>
          <p:nvPr/>
        </p:nvCxnSpPr>
        <p:spPr>
          <a:xfrm>
            <a:off x="4998884" y="3336396"/>
            <a:ext cx="8238" cy="3535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Rechte verbindingslijn met pijl 13"/>
          <p:cNvCxnSpPr/>
          <p:nvPr/>
        </p:nvCxnSpPr>
        <p:spPr>
          <a:xfrm>
            <a:off x="5798572" y="3333336"/>
            <a:ext cx="8237" cy="3535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Rechte verbindingslijn met pijl 15"/>
          <p:cNvCxnSpPr/>
          <p:nvPr/>
        </p:nvCxnSpPr>
        <p:spPr>
          <a:xfrm>
            <a:off x="6476340" y="3336396"/>
            <a:ext cx="0" cy="3535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ekstvak 1"/>
          <p:cNvSpPr txBox="1"/>
          <p:nvPr/>
        </p:nvSpPr>
        <p:spPr bwMode="auto">
          <a:xfrm>
            <a:off x="1638959" y="3717716"/>
            <a:ext cx="3106941" cy="307777"/>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0D1F74"/>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91440" tIns="45720" rIns="91440" bIns="45720" numCol="1" rtlCol="0" anchor="t" anchorCtr="0" compatLnSpc="1">
            <a:prstTxWarp prst="textNoShape">
              <a:avLst/>
            </a:prstTxWarp>
            <a:spAutoFit/>
          </a:bodyPr>
          <a:lstStyle/>
          <a:p>
            <a:r>
              <a:rPr lang="nl-NL" sz="1400" b="1" i="0" kern="0" dirty="0">
                <a:solidFill>
                  <a:srgbClr val="0C2074"/>
                </a:solidFill>
                <a:latin typeface="+mj-lt"/>
                <a:ea typeface="Arial Black" charset="0"/>
                <a:cs typeface="Arial Black" charset="0"/>
              </a:rPr>
              <a:t>Operatie belangrijk voor prognose</a:t>
            </a:r>
          </a:p>
        </p:txBody>
      </p:sp>
      <p:sp>
        <p:nvSpPr>
          <p:cNvPr id="4" name="Tekstvak 3"/>
          <p:cNvSpPr txBox="1"/>
          <p:nvPr/>
        </p:nvSpPr>
        <p:spPr bwMode="auto">
          <a:xfrm>
            <a:off x="4878052" y="3698625"/>
            <a:ext cx="3754554" cy="307777"/>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0D1F74"/>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91440" tIns="45720" rIns="91440" bIns="45720" numCol="1" rtlCol="0" anchor="t" anchorCtr="0" compatLnSpc="1">
            <a:prstTxWarp prst="textNoShape">
              <a:avLst/>
            </a:prstTxWarp>
            <a:spAutoFit/>
          </a:bodyPr>
          <a:lstStyle/>
          <a:p>
            <a:r>
              <a:rPr lang="nl-NL" sz="1400" b="1" i="0" kern="0" dirty="0">
                <a:solidFill>
                  <a:srgbClr val="0C2074"/>
                </a:solidFill>
                <a:latin typeface="+mj-lt"/>
                <a:ea typeface="Arial Black" charset="0"/>
                <a:cs typeface="Arial Black" charset="0"/>
              </a:rPr>
              <a:t>Operatie minder belangrijk voor prognose</a:t>
            </a:r>
          </a:p>
        </p:txBody>
      </p:sp>
      <p:pic>
        <p:nvPicPr>
          <p:cNvPr id="8" name="Afbeelding 7"/>
          <p:cNvPicPr>
            <a:picLocks noChangeAspect="1"/>
          </p:cNvPicPr>
          <p:nvPr/>
        </p:nvPicPr>
        <p:blipFill>
          <a:blip r:embed="rId4"/>
          <a:stretch>
            <a:fillRect/>
          </a:stretch>
        </p:blipFill>
        <p:spPr>
          <a:xfrm>
            <a:off x="7113090" y="4370859"/>
            <a:ext cx="1727505" cy="727502"/>
          </a:xfrm>
          <a:prstGeom prst="rect">
            <a:avLst/>
          </a:prstGeom>
        </p:spPr>
      </p:pic>
      <p:sp>
        <p:nvSpPr>
          <p:cNvPr id="11" name="Rechthoek 10"/>
          <p:cNvSpPr/>
          <p:nvPr/>
        </p:nvSpPr>
        <p:spPr>
          <a:xfrm>
            <a:off x="6823465" y="658386"/>
            <a:ext cx="2178308" cy="246221"/>
          </a:xfrm>
          <a:prstGeom prst="rect">
            <a:avLst/>
          </a:prstGeom>
        </p:spPr>
        <p:txBody>
          <a:bodyPr wrap="square">
            <a:spAutoFit/>
          </a:bodyPr>
          <a:lstStyle/>
          <a:p>
            <a:r>
              <a:rPr lang="en-US" sz="500" dirty="0"/>
              <a:t>Weller et al. EANO guidelines on the diagnosis and treatment of diffuse gliomas of adulthood. Nature Rev. 3-2021</a:t>
            </a:r>
            <a:endParaRPr lang="nl-NL" sz="500" dirty="0"/>
          </a:p>
        </p:txBody>
      </p:sp>
      <p:pic>
        <p:nvPicPr>
          <p:cNvPr id="13" name="Afbeelding 12"/>
          <p:cNvPicPr>
            <a:picLocks noChangeAspect="1"/>
          </p:cNvPicPr>
          <p:nvPr/>
        </p:nvPicPr>
        <p:blipFill>
          <a:blip r:embed="rId5"/>
          <a:stretch>
            <a:fillRect/>
          </a:stretch>
        </p:blipFill>
        <p:spPr>
          <a:xfrm>
            <a:off x="3011288" y="93417"/>
            <a:ext cx="3121423" cy="640135"/>
          </a:xfrm>
          <a:prstGeom prst="rect">
            <a:avLst/>
          </a:prstGeom>
        </p:spPr>
      </p:pic>
    </p:spTree>
    <p:extLst>
      <p:ext uri="{BB962C8B-B14F-4D97-AF65-F5344CB8AC3E}">
        <p14:creationId xmlns:p14="http://schemas.microsoft.com/office/powerpoint/2010/main" val="30503454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el 1"/>
          <p:cNvSpPr>
            <a:spLocks noGrp="1"/>
          </p:cNvSpPr>
          <p:nvPr>
            <p:ph type="title"/>
          </p:nvPr>
        </p:nvSpPr>
        <p:spPr>
          <a:xfrm>
            <a:off x="1521619" y="-101469"/>
            <a:ext cx="5732860" cy="1050131"/>
          </a:xfrm>
        </p:spPr>
        <p:txBody>
          <a:bodyPr/>
          <a:lstStyle>
            <a:defPPr>
              <a:defRPr lang="en-US"/>
            </a:defPPr>
            <a:lvl1pPr algn="l" defTabSz="389626"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1pPr>
            <a:lvl2pPr marL="389626" algn="l" defTabSz="389626"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2pPr>
            <a:lvl3pPr marL="779252" algn="l" defTabSz="389626"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3pPr>
            <a:lvl4pPr marL="1168878" algn="l" defTabSz="389626"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4pPr>
            <a:lvl5pPr marL="1558503" algn="l" defTabSz="389626"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5pPr>
            <a:lvl6pPr marL="1948129" algn="l" defTabSz="779252" rtl="0" eaLnBrk="1" latinLnBrk="0" hangingPunct="1">
              <a:defRPr kern="1200">
                <a:solidFill>
                  <a:schemeClr val="tx1"/>
                </a:solidFill>
                <a:latin typeface="Century Gothic" panose="020B0502020202020204" pitchFamily="34" charset="0"/>
                <a:ea typeface="+mn-ea"/>
                <a:cs typeface="+mn-cs"/>
              </a:defRPr>
            </a:lvl6pPr>
            <a:lvl7pPr marL="2337755" algn="l" defTabSz="779252" rtl="0" eaLnBrk="1" latinLnBrk="0" hangingPunct="1">
              <a:defRPr kern="1200">
                <a:solidFill>
                  <a:schemeClr val="tx1"/>
                </a:solidFill>
                <a:latin typeface="Century Gothic" panose="020B0502020202020204" pitchFamily="34" charset="0"/>
                <a:ea typeface="+mn-ea"/>
                <a:cs typeface="+mn-cs"/>
              </a:defRPr>
            </a:lvl7pPr>
            <a:lvl8pPr marL="2727381" algn="l" defTabSz="779252" rtl="0" eaLnBrk="1" latinLnBrk="0" hangingPunct="1">
              <a:defRPr kern="1200">
                <a:solidFill>
                  <a:schemeClr val="tx1"/>
                </a:solidFill>
                <a:latin typeface="Century Gothic" panose="020B0502020202020204" pitchFamily="34" charset="0"/>
                <a:ea typeface="+mn-ea"/>
                <a:cs typeface="+mn-cs"/>
              </a:defRPr>
            </a:lvl8pPr>
            <a:lvl9pPr marL="3117007" algn="l" defTabSz="779252" rtl="0" eaLnBrk="1" latinLnBrk="0" hangingPunct="1">
              <a:defRPr kern="1200">
                <a:solidFill>
                  <a:schemeClr val="tx1"/>
                </a:solidFill>
                <a:latin typeface="Century Gothic" panose="020B0502020202020204" pitchFamily="34" charset="0"/>
                <a:ea typeface="+mn-ea"/>
                <a:cs typeface="+mn-cs"/>
              </a:defRPr>
            </a:lvl9pPr>
          </a:lstStyle>
          <a:p>
            <a:pPr algn="ctr"/>
            <a:r>
              <a:rPr lang="nl-NL" altLang="en-US">
                <a:solidFill>
                  <a:schemeClr val="accent5"/>
                </a:solidFill>
                <a:latin typeface="Arial Black"/>
              </a:rPr>
              <a:t>ESSENTIELE GEBIEDEN </a:t>
            </a:r>
            <a:r>
              <a:rPr lang="nl-NL" altLang="en-US">
                <a:solidFill>
                  <a:srgbClr val="FF0000"/>
                </a:solidFill>
                <a:latin typeface="Arial Black"/>
              </a:rPr>
              <a:t>OPPERVLAKTE</a:t>
            </a:r>
          </a:p>
        </p:txBody>
      </p:sp>
      <p:pic>
        <p:nvPicPr>
          <p:cNvPr id="18435" name="Afbeelding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9398" y="816769"/>
            <a:ext cx="7369969" cy="4326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Ovaal 4"/>
          <p:cNvSpPr>
            <a:spLocks noChangeArrowheads="1"/>
          </p:cNvSpPr>
          <p:nvPr/>
        </p:nvSpPr>
        <p:spPr bwMode="auto">
          <a:xfrm>
            <a:off x="3818335" y="1570435"/>
            <a:ext cx="567928" cy="63817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defTabSz="389626"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1pPr>
            <a:lvl2pPr marL="389626" algn="l" defTabSz="389626"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2pPr>
            <a:lvl3pPr marL="779252" algn="l" defTabSz="389626"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3pPr>
            <a:lvl4pPr marL="1168878" algn="l" defTabSz="389626"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4pPr>
            <a:lvl5pPr marL="1558503" algn="l" defTabSz="389626"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5pPr>
            <a:lvl6pPr marL="1948129" algn="l" defTabSz="779252" rtl="0" eaLnBrk="1" latinLnBrk="0" hangingPunct="1">
              <a:defRPr kern="1200">
                <a:solidFill>
                  <a:schemeClr val="tx1"/>
                </a:solidFill>
                <a:latin typeface="Century Gothic" panose="020B0502020202020204" pitchFamily="34" charset="0"/>
                <a:ea typeface="+mn-ea"/>
                <a:cs typeface="+mn-cs"/>
              </a:defRPr>
            </a:lvl6pPr>
            <a:lvl7pPr marL="2337755" algn="l" defTabSz="779252" rtl="0" eaLnBrk="1" latinLnBrk="0" hangingPunct="1">
              <a:defRPr kern="1200">
                <a:solidFill>
                  <a:schemeClr val="tx1"/>
                </a:solidFill>
                <a:latin typeface="Century Gothic" panose="020B0502020202020204" pitchFamily="34" charset="0"/>
                <a:ea typeface="+mn-ea"/>
                <a:cs typeface="+mn-cs"/>
              </a:defRPr>
            </a:lvl7pPr>
            <a:lvl8pPr marL="2727381" algn="l" defTabSz="779252" rtl="0" eaLnBrk="1" latinLnBrk="0" hangingPunct="1">
              <a:defRPr kern="1200">
                <a:solidFill>
                  <a:schemeClr val="tx1"/>
                </a:solidFill>
                <a:latin typeface="Century Gothic" panose="020B0502020202020204" pitchFamily="34" charset="0"/>
                <a:ea typeface="+mn-ea"/>
                <a:cs typeface="+mn-cs"/>
              </a:defRPr>
            </a:lvl8pPr>
            <a:lvl9pPr marL="3117007" algn="l" defTabSz="779252" rtl="0" eaLnBrk="1" latinLnBrk="0" hangingPunct="1">
              <a:defRPr kern="1200">
                <a:solidFill>
                  <a:schemeClr val="tx1"/>
                </a:solidFill>
                <a:latin typeface="Century Gothic" panose="020B0502020202020204" pitchFamily="34" charset="0"/>
                <a:ea typeface="+mn-ea"/>
                <a:cs typeface="+mn-cs"/>
              </a:defRPr>
            </a:lvl9pPr>
          </a:lstStyle>
          <a:p>
            <a:pPr defTabSz="685800"/>
            <a:endParaRPr lang="nl-NL" altLang="en-US" sz="1500" i="1">
              <a:solidFill>
                <a:srgbClr val="0D1F74"/>
              </a:solidFill>
              <a:latin typeface="Arial" panose="020B0604020202020204" pitchFamily="34" charset="0"/>
              <a:ea typeface="ＭＳ Ｐゴシック" panose="020B0600070205080204" pitchFamily="34" charset="-128"/>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8F718A-2B13-252D-890E-613D1CEC3035}"/>
              </a:ext>
            </a:extLst>
          </p:cNvPr>
          <p:cNvSpPr txBox="1"/>
          <p:nvPr/>
        </p:nvSpPr>
        <p:spPr bwMode="auto">
          <a:xfrm>
            <a:off x="1080411" y="345994"/>
            <a:ext cx="6722133" cy="1077218"/>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0D1F74"/>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kern="0">
                <a:solidFill>
                  <a:schemeClr val="accent5"/>
                </a:solidFill>
                <a:latin typeface="Arial Black"/>
                <a:ea typeface="Arial Black" charset="0"/>
                <a:cs typeface="Arial Black" charset="0"/>
              </a:rPr>
              <a:t>ESSENTIELE BANEN </a:t>
            </a:r>
            <a:r>
              <a:rPr lang="en-US" sz="3200" kern="0">
                <a:solidFill>
                  <a:srgbClr val="FF0000"/>
                </a:solidFill>
                <a:latin typeface="Arial Black"/>
                <a:ea typeface="Arial Black" charset="0"/>
                <a:cs typeface="Arial Black" charset="0"/>
              </a:rPr>
              <a:t>DIEPER</a:t>
            </a:r>
            <a:r>
              <a:rPr lang="en-US" sz="3200" kern="0" dirty="0">
                <a:solidFill>
                  <a:schemeClr val="accent5"/>
                </a:solidFill>
                <a:latin typeface="Arial Black"/>
                <a:ea typeface="Arial Black" charset="0"/>
                <a:cs typeface="Arial Black" charset="0"/>
              </a:rPr>
              <a:t> </a:t>
            </a:r>
            <a:r>
              <a:rPr lang="en-US" sz="3200" kern="0">
                <a:solidFill>
                  <a:schemeClr val="accent5"/>
                </a:solidFill>
                <a:latin typeface="Arial Black"/>
                <a:ea typeface="Arial Black" charset="0"/>
                <a:cs typeface="Arial Black" charset="0"/>
              </a:rPr>
              <a:t>IN</a:t>
            </a:r>
            <a:r>
              <a:rPr lang="en-US" sz="3200" kern="0" dirty="0">
                <a:solidFill>
                  <a:schemeClr val="accent5"/>
                </a:solidFill>
                <a:latin typeface="Arial Black"/>
                <a:ea typeface="Arial Black" charset="0"/>
                <a:cs typeface="Arial Black" charset="0"/>
              </a:rPr>
              <a:t> DE HERSENEN</a:t>
            </a:r>
            <a:endParaRPr lang="en-US" dirty="0">
              <a:solidFill>
                <a:schemeClr val="accent5"/>
              </a:solidFill>
            </a:endParaRPr>
          </a:p>
        </p:txBody>
      </p:sp>
      <p:pic>
        <p:nvPicPr>
          <p:cNvPr id="4" name="Picture 3" descr="Personalized Brain Mapping: Diffusion Tensor Imaging Limits Tumor Surgery  Risk">
            <a:extLst>
              <a:ext uri="{FF2B5EF4-FFF2-40B4-BE49-F238E27FC236}">
                <a16:creationId xmlns:a16="http://schemas.microsoft.com/office/drawing/2014/main" id="{D9B57C48-397D-ECFD-8ACD-4C4427BFC44E}"/>
              </a:ext>
            </a:extLst>
          </p:cNvPr>
          <p:cNvPicPr>
            <a:picLocks noChangeAspect="1"/>
          </p:cNvPicPr>
          <p:nvPr/>
        </p:nvPicPr>
        <p:blipFill>
          <a:blip r:embed="rId2"/>
          <a:stretch>
            <a:fillRect/>
          </a:stretch>
        </p:blipFill>
        <p:spPr>
          <a:xfrm>
            <a:off x="700756" y="1759340"/>
            <a:ext cx="3174880" cy="2843302"/>
          </a:xfrm>
          <a:prstGeom prst="rect">
            <a:avLst/>
          </a:prstGeom>
        </p:spPr>
      </p:pic>
      <p:pic>
        <p:nvPicPr>
          <p:cNvPr id="5" name="Picture 4" descr="A close-up of a brain&#10;&#10;AI-generated content may be incorrect.">
            <a:extLst>
              <a:ext uri="{FF2B5EF4-FFF2-40B4-BE49-F238E27FC236}">
                <a16:creationId xmlns:a16="http://schemas.microsoft.com/office/drawing/2014/main" id="{65A11BD3-6B73-D94D-3488-91E614F3F95C}"/>
              </a:ext>
            </a:extLst>
          </p:cNvPr>
          <p:cNvPicPr>
            <a:picLocks noChangeAspect="1"/>
          </p:cNvPicPr>
          <p:nvPr/>
        </p:nvPicPr>
        <p:blipFill>
          <a:blip r:embed="rId3"/>
          <a:stretch>
            <a:fillRect/>
          </a:stretch>
        </p:blipFill>
        <p:spPr>
          <a:xfrm>
            <a:off x="5396011" y="1761405"/>
            <a:ext cx="3163200" cy="2839170"/>
          </a:xfrm>
          <a:prstGeom prst="rect">
            <a:avLst/>
          </a:prstGeom>
        </p:spPr>
      </p:pic>
    </p:spTree>
    <p:extLst>
      <p:ext uri="{BB962C8B-B14F-4D97-AF65-F5344CB8AC3E}">
        <p14:creationId xmlns:p14="http://schemas.microsoft.com/office/powerpoint/2010/main" val="1349298231"/>
      </p:ext>
    </p:extLst>
  </p:cSld>
  <p:clrMapOvr>
    <a:masterClrMapping/>
  </p:clrMapOvr>
</p:sld>
</file>

<file path=ppt/theme/theme1.xml><?xml version="1.0" encoding="utf-8"?>
<a:theme xmlns:a="http://schemas.openxmlformats.org/drawingml/2006/main" name="Basis-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bwMode="auto">
        <a:noFill/>
        <a:ln>
          <a:noFill/>
        </a:ln>
        <a:effectLst/>
        <a:extLst>
          <a:ext uri="{FAA26D3D-D897-4be2-8F04-BA451C77F1D7}">
            <ma14:placeholderFlag xmlns="" xmlns:ma14="http://schemas.microsoft.com/office/mac/drawingml/2011/main" val="1"/>
          </a:ext>
          <a:ext uri="{909E8E84-426E-40dd-AFC4-6F175D3DCCD1}">
            <a14:hiddenFill xmlns:r="http://schemas.openxmlformats.org/officeDocument/2006/relationships" xmlns:p="http://schemas.openxmlformats.org/presentationml/2006/main" xmlns:a14="http://schemas.microsoft.com/office/drawing/2010/main" xmlns="">
              <a:solidFill>
                <a:srgbClr val="0D1F74"/>
              </a:solidFill>
            </a14:hiddenFill>
          </a:ext>
          <a:ext uri="{91240B29-F687-4f45-9708-019B960494DF}">
            <a14:hiddenLine xmlns:r="http://schemas.openxmlformats.org/officeDocument/2006/relationships" xmlns:p="http://schemas.openxmlformats.org/presentationml/2006/main" xmlns:a14="http://schemas.microsoft.com/office/drawing/2010/main" xmlns="" w="9525">
              <a:solidFill>
                <a:schemeClr val="tx1"/>
              </a:solidFill>
              <a:miter lim="800000"/>
              <a:headEnd/>
              <a:tailEnd/>
            </a14:hiddenLine>
          </a:ext>
          <a:ext uri="{AF507438-7753-43e0-B8FC-AC1667EBCBE1}">
            <a14:hiddenEffects xmlns:r="http://schemas.openxmlformats.org/officeDocument/2006/relationships" xmlns:p="http://schemas.openxmlformats.org/presentationml/2006/main"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a:defRPr sz="4800" kern="0" dirty="0" smtClean="0">
            <a:solidFill>
              <a:srgbClr val="0C2074"/>
            </a:solidFill>
            <a:latin typeface="Arial Black" charset="0"/>
            <a:ea typeface="Arial Black" charset="0"/>
            <a:cs typeface="Arial Black" charset="0"/>
          </a:defRPr>
        </a:defPPr>
      </a:lstStyle>
    </a:txDef>
  </a:objectDefaults>
  <a:extraClrSchemeLst/>
  <a:extLst>
    <a:ext uri="{05A4C25C-085E-4340-85A3-A5531E510DB2}">
      <thm15:themeFamily xmlns:thm15="http://schemas.microsoft.com/office/thememl/2012/main" name="041217_Basis_PPT_NL_DB_PPTfix_mrt18" id="{D206328E-0B2E-4727-9157-6E5532EB9939}" vid="{5E711D2F-35A6-4445-9902-FF5F1E0124FF}"/>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th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FC4D1781F103C4CAE9C36F6A0638E4F" ma:contentTypeVersion="7" ma:contentTypeDescription="Een nieuw document maken." ma:contentTypeScope="" ma:versionID="b74c8aab2f23c1dbe02606436280f9ab">
  <xsd:schema xmlns:xsd="http://www.w3.org/2001/XMLSchema" xmlns:xs="http://www.w3.org/2001/XMLSchema" xmlns:p="http://schemas.microsoft.com/office/2006/metadata/properties" xmlns:ns2="d8beefeb-2a5f-4d95-bbb5-4376f9afd5c1" xmlns:ns3="937a07c1-e8ba-40d3-98df-4dc5151a23ea" targetNamespace="http://schemas.microsoft.com/office/2006/metadata/properties" ma:root="true" ma:fieldsID="8437adb886e3c69d8d6a7301d738799c" ns2:_="" ns3:_="">
    <xsd:import namespace="d8beefeb-2a5f-4d95-bbb5-4376f9afd5c1"/>
    <xsd:import namespace="937a07c1-e8ba-40d3-98df-4dc5151a23e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beefeb-2a5f-4d95-bbb5-4376f9afd5c1" elementFormDefault="qualified">
    <xsd:import namespace="http://schemas.microsoft.com/office/2006/documentManagement/types"/>
    <xsd:import namespace="http://schemas.microsoft.com/office/infopath/2007/PartnerControls"/>
    <xsd:element name="SharedWithUsers" ma:index="8" nillable="true" ma:displayName="Gedeeld met"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37a07c1-e8ba-40d3-98df-4dc5151a23ea"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TemplafySlideFormConfiguration><![CDATA[{"formFields":[],"formDataEntries":[]}]]></TemplafySlideFormConfiguration>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5.xml><?xml version="1.0" encoding="utf-8"?>
<TemplafySlideTemplateConfiguration><![CDATA[{"slideVersion":1,"isValidatorEnabled":false,"isLocked":false,"elementsMetadata":[],"slideId":"637788740658537101","enableDocumentContentUpdater":false,"version":"2.0"}]]></TemplafySlideTemplateConfiguration>
</file>

<file path=customXml/itemProps1.xml><?xml version="1.0" encoding="utf-8"?>
<ds:datastoreItem xmlns:ds="http://schemas.openxmlformats.org/officeDocument/2006/customXml" ds:itemID="{119019F6-52D9-45D1-A6AF-247C6F9289FE}">
  <ds:schemaRefs>
    <ds:schemaRef ds:uri="http://schemas.microsoft.com/sharepoint/v3/contenttype/forms"/>
  </ds:schemaRefs>
</ds:datastoreItem>
</file>

<file path=customXml/itemProps2.xml><?xml version="1.0" encoding="utf-8"?>
<ds:datastoreItem xmlns:ds="http://schemas.openxmlformats.org/officeDocument/2006/customXml" ds:itemID="{D878E8C1-748E-4877-B61F-ADF4020DE54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beefeb-2a5f-4d95-bbb5-4376f9afd5c1"/>
    <ds:schemaRef ds:uri="937a07c1-e8ba-40d3-98df-4dc5151a23e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4D4ACCA-953F-4B4C-9CE0-441985ED0D19}">
  <ds:schemaRefs/>
</ds:datastoreItem>
</file>

<file path=customXml/itemProps4.xml><?xml version="1.0" encoding="utf-8"?>
<ds:datastoreItem xmlns:ds="http://schemas.openxmlformats.org/officeDocument/2006/customXml" ds:itemID="{CCE7A3FB-C456-435E-A005-A48D341D714E}">
  <ds:schemaRefs>
    <ds:schemaRef ds:uri="http://schemas.microsoft.com/office/infopath/2007/PartnerControls"/>
    <ds:schemaRef ds:uri="http://purl.org/dc/elements/1.1/"/>
    <ds:schemaRef ds:uri="http://schemas.microsoft.com/office/2006/metadata/properties"/>
    <ds:schemaRef ds:uri="937a07c1-e8ba-40d3-98df-4dc5151a23ea"/>
    <ds:schemaRef ds:uri="http://purl.org/dc/terms/"/>
    <ds:schemaRef ds:uri="http://schemas.openxmlformats.org/package/2006/metadata/core-properties"/>
    <ds:schemaRef ds:uri="http://schemas.microsoft.com/office/2006/documentManagement/types"/>
    <ds:schemaRef ds:uri="d8beefeb-2a5f-4d95-bbb5-4376f9afd5c1"/>
    <ds:schemaRef ds:uri="http://www.w3.org/XML/1998/namespace"/>
    <ds:schemaRef ds:uri="http://purl.org/dc/dcmitype/"/>
  </ds:schemaRefs>
</ds:datastoreItem>
</file>

<file path=customXml/itemProps5.xml><?xml version="1.0" encoding="utf-8"?>
<ds:datastoreItem xmlns:ds="http://schemas.openxmlformats.org/officeDocument/2006/customXml" ds:itemID="{5762E069-7989-4DBC-85B9-EF4F4E7F4446}">
  <ds:schemaRefs/>
</ds:datastoreItem>
</file>

<file path=docProps/app.xml><?xml version="1.0" encoding="utf-8"?>
<Properties xmlns="http://schemas.openxmlformats.org/officeDocument/2006/extended-properties" xmlns:vt="http://schemas.openxmlformats.org/officeDocument/2006/docPropsVTypes">
  <Template>Basis-slide</Template>
  <TotalTime>24668</TotalTime>
  <Words>3502</Words>
  <Application>Microsoft Macintosh PowerPoint</Application>
  <PresentationFormat>Diavoorstelling (16:9)</PresentationFormat>
  <Paragraphs>285</Paragraphs>
  <Slides>36</Slides>
  <Notes>23</Notes>
  <HiddenSlides>0</HiddenSlides>
  <MMClips>0</MMClips>
  <ScaleCrop>false</ScaleCrop>
  <HeadingPairs>
    <vt:vector size="8" baseType="variant">
      <vt:variant>
        <vt:lpstr>Gebruikte lettertypen</vt:lpstr>
      </vt:variant>
      <vt:variant>
        <vt:i4>8</vt:i4>
      </vt:variant>
      <vt:variant>
        <vt:lpstr>Thema</vt:lpstr>
      </vt:variant>
      <vt:variant>
        <vt:i4>2</vt:i4>
      </vt:variant>
      <vt:variant>
        <vt:lpstr>Ingesloten OLE-bronprogramma's</vt:lpstr>
      </vt:variant>
      <vt:variant>
        <vt:i4>3</vt:i4>
      </vt:variant>
      <vt:variant>
        <vt:lpstr>Diatitels</vt:lpstr>
      </vt:variant>
      <vt:variant>
        <vt:i4>36</vt:i4>
      </vt:variant>
    </vt:vector>
  </HeadingPairs>
  <TitlesOfParts>
    <vt:vector size="49" baseType="lpstr">
      <vt:lpstr>CMU Serif</vt:lpstr>
      <vt:lpstr>Arial</vt:lpstr>
      <vt:lpstr>Arial Black</vt:lpstr>
      <vt:lpstr>Calibri</vt:lpstr>
      <vt:lpstr>Calibri Light</vt:lpstr>
      <vt:lpstr>Century Gothic</vt:lpstr>
      <vt:lpstr>Times New Roman</vt:lpstr>
      <vt:lpstr>Wingdings</vt:lpstr>
      <vt:lpstr>Basis-slide</vt:lpstr>
      <vt:lpstr>Kantoorthema</vt:lpstr>
      <vt:lpstr>Photo Editor Photo</vt:lpstr>
      <vt:lpstr>Bitmapafbeelding</vt:lpstr>
      <vt:lpstr>Bitmap Image</vt:lpstr>
      <vt:lpstr>Casus kinderoncologie PID 1349274</vt:lpstr>
      <vt:lpstr>Veilige hersenoperaties</vt:lpstr>
      <vt:lpstr>PowerPoint-presentatie</vt:lpstr>
      <vt:lpstr>PowerPoint-presentatie</vt:lpstr>
      <vt:lpstr>PowerPoint-presentatie</vt:lpstr>
      <vt:lpstr>PowerPoint-presentatie</vt:lpstr>
      <vt:lpstr>PowerPoint-presentatie</vt:lpstr>
      <vt:lpstr>ESSENTIELE GEBIEDEN OPPERVLAKTE</vt:lpstr>
      <vt:lpstr>PowerPoint-presentatie</vt:lpstr>
      <vt:lpstr>PowerPoint-presentatie</vt:lpstr>
      <vt:lpstr>PowerPoint-presentatie</vt:lpstr>
      <vt:lpstr>Waarom wakkere operatie?</vt:lpstr>
      <vt:lpstr>Opstelling OK  Wakkere hersenoperatie</vt:lpstr>
      <vt:lpstr>PowerPoint-presentatie</vt:lpstr>
      <vt:lpstr>Corticale Stimulatie</vt:lpstr>
      <vt:lpstr>Motor mapping</vt:lpstr>
      <vt:lpstr>Spraak mapping</vt:lpstr>
      <vt:lpstr>PowerPoint-presentatie</vt:lpstr>
      <vt:lpstr>Subcorticale stimulatie</vt:lpstr>
      <vt:lpstr>PowerPoint-presentatie</vt:lpstr>
      <vt:lpstr>PowerPoint-presentatie</vt:lpstr>
      <vt:lpstr>Gliomen in de Insula</vt:lpstr>
      <vt:lpstr>PowerPoint-presentatie</vt:lpstr>
      <vt:lpstr>PowerPoint-presentatie</vt:lpstr>
      <vt:lpstr>PowerPoint-presentatie</vt:lpstr>
      <vt:lpstr>PowerPoint-presentatie</vt:lpstr>
      <vt:lpstr>PowerPoint-presentatie</vt:lpstr>
      <vt:lpstr>PowerPoint-presentatie</vt:lpstr>
      <vt:lpstr>PowerPoint-presentatie</vt:lpstr>
      <vt:lpstr>"Inoperable" gliomen</vt:lpstr>
      <vt:lpstr>PowerPoint-presentatie</vt:lpstr>
      <vt:lpstr>Minmaal invasieve behandelingen: Cryoablatie </vt:lpstr>
      <vt:lpstr>Hoe werkt cryoablatie?</vt:lpstr>
      <vt:lpstr>"COLD STUDY" CRYOABALTIE VOOR INOPERABALE GLIOMEN </vt:lpstr>
      <vt:lpstr>PowerPoint-presentatie</vt:lpstr>
      <vt:lpstr>Casus kinderoncologie PID 1349274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Jasper Gerritsen</dc:creator>
  <cp:lastModifiedBy>Jennifer Gjertsen</cp:lastModifiedBy>
  <cp:revision>1253</cp:revision>
  <dcterms:created xsi:type="dcterms:W3CDTF">2021-04-13T10:42:50Z</dcterms:created>
  <dcterms:modified xsi:type="dcterms:W3CDTF">2026-03-21T10:06:14Z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0x0101005FC4D1781F103C4CAE9C36F6A0638E4F</vt:lpwstr>
  </property>
</Properties>
</file>